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github.com/github/gitscm-next/blob/master/MIT-LICENSE.txt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ndpsoftware.com/git-cheatsheet.html" Type="http://schemas.openxmlformats.org/officeDocument/2006/relationships/hyperlink" TargetMode="External" Id="rId10"/><Relationship Target="http://svn.cs.swarthmore.edu/cshelp/wiki/Git" Type="http://schemas.openxmlformats.org/officeDocument/2006/relationships/hyperlink" TargetMode="External" Id="rId4"/><Relationship Target="http://git-scm.com/documentation" Type="http://schemas.openxmlformats.org/officeDocument/2006/relationships/hyperlink" TargetMode="External" Id="rId3"/><Relationship Target="http://marklodato.github.io/visual-git-guide/index-en.html" Type="http://schemas.openxmlformats.org/officeDocument/2006/relationships/hyperlink" TargetMode="External" Id="rId9"/><Relationship Target="http://gitready.com/" Type="http://schemas.openxmlformats.org/officeDocument/2006/relationships/hyperlink" TargetMode="External" Id="rId6"/><Relationship Target="http://gitolite.com/concepts/0-terminology.html" Type="http://schemas.openxmlformats.org/officeDocument/2006/relationships/hyperlink" TargetMode="External" Id="rId5"/><Relationship Target="http://www.sbf5.com/~cduan/technical/git/" Type="http://schemas.openxmlformats.org/officeDocument/2006/relationships/hyperlink" TargetMode="External" Id="rId8"/><Relationship Target="http://gitimmersion.com/index.html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me@place.com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adanner@corgination.org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Distributed Version Control with </a:t>
            </a:r>
            <a:r>
              <a:rPr lang="en">
                <a:solidFill>
                  <a:srgbClr val="980000"/>
                </a:solidFill>
              </a:rPr>
              <a:t>git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6065700" x="457200"/>
            <a:ext cy="583800" cx="7946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Andrew Danner, SWICS</a:t>
            </a:r>
          </a:p>
          <a:p>
            <a:pPr>
              <a:buNone/>
            </a:pPr>
            <a:r>
              <a:rPr lang="en"/>
              <a:t>22 November 2013</a:t>
            </a:r>
          </a:p>
        </p:txBody>
      </p:sp>
      <p:sp>
        <p:nvSpPr>
          <p:cNvPr id="25" name="Shape 25"/>
          <p:cNvSpPr/>
          <p:nvPr/>
        </p:nvSpPr>
        <p:spPr>
          <a:xfrm>
            <a:off y="1919287" x="2190750"/>
            <a:ext cy="3019425" cx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" name="Shape 26"/>
          <p:cNvSpPr txBox="1"/>
          <p:nvPr/>
        </p:nvSpPr>
        <p:spPr>
          <a:xfrm>
            <a:off y="5064850" x="3485850"/>
            <a:ext cy="379199" cx="1888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gti-scm book License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y="274644" x="457200"/>
            <a:ext cy="604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Git Branching and Merging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1160450" x="548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branch</a:t>
            </a:r>
            <a:r>
              <a:rPr lang="en"/>
              <a:t> newfeature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checkout</a:t>
            </a:r>
            <a:r>
              <a:rPr lang="en"/>
              <a:t> newfeature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add some changes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checkout master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use </a:t>
            </a:r>
            <a:r>
              <a:rPr lang="en">
                <a:solidFill>
                  <a:srgbClr val="980000"/>
                </a:solidFill>
              </a:rPr>
              <a:t>gitg</a:t>
            </a:r>
            <a:r>
              <a:rPr lang="en"/>
              <a:t> to view repo history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add changes. branch divergence!!!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80000"/>
                </a:solidFill>
              </a:rPr>
              <a:t>git merge &lt;frombranch&gt;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merge conflicts and resolutions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do not blindly add conflicted files back into git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you will most likely break your code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80000"/>
                </a:solidFill>
              </a:rPr>
              <a:t>git branch </a:t>
            </a:r>
            <a:r>
              <a:rPr lang="en"/>
              <a:t>lists, creates, deletes branches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y="274644" x="457200"/>
            <a:ext cy="665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Undoing changes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mv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rm   removes from git and working tree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rm --cached  only removes from git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checkout --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revert, the anti-commit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rebase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helpful when collaborating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only use on local repos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do not rebase remotes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not really an undo. more of a redo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y="274645" x="457200"/>
            <a:ext cy="680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Remote repositories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Sharing/Collaborating is usually done with a remote repository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clone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fetch</a:t>
            </a:r>
            <a:r>
              <a:rPr lang="en"/>
              <a:t>, git </a:t>
            </a:r>
            <a:r>
              <a:rPr lang="en">
                <a:solidFill>
                  <a:srgbClr val="980000"/>
                </a:solidFill>
              </a:rPr>
              <a:t>pull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push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remote add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branch -a, -av, -avv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Local stuff still applies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push: share from your local to remote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pull: pull from remote to your local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y="274645" x="457200"/>
            <a:ext cy="71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Demo: Remotes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y="1154950" x="746800"/>
            <a:ext cy="5563200" cx="4041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#make share-able bare git repo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gitcreate.sh myproject</a:t>
            </a:r>
          </a:p>
          <a:p>
            <a:pPr rtl="0" lvl="0">
              <a:buNone/>
            </a:pPr>
            <a:r>
              <a:rPr lang="en"/>
              <a:t>  </a:t>
            </a:r>
          </a:p>
          <a:p>
            <a:pPr rtl="0" lvl="0">
              <a:buNone/>
            </a:pPr>
            <a:r>
              <a:rPr lang="en"/>
              <a:t>  #make a copy to edit</a:t>
            </a:r>
          </a:p>
          <a:p>
            <a:pPr rtl="0" lvl="0">
              <a:buNone/>
            </a:pPr>
            <a:r>
              <a:rPr lang="en"/>
              <a:t>  git clone share/myproject/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cd myproject/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ls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touch README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git add README</a:t>
            </a:r>
          </a:p>
          <a:p>
            <a:pPr rtl="0" lvl="0">
              <a:buNone/>
            </a:pPr>
            <a:r>
              <a:rPr lang="en"/>
              <a:t>  git commit -m "initial commit"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#create/track master branch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git push -u origin master</a:t>
            </a:r>
          </a:p>
          <a:p>
            <a:pPr rtl="0" lvl="0">
              <a:buNone/>
            </a:pPr>
            <a:r>
              <a:rPr lang="en"/>
              <a:t>  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vim README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git commit -a -m "added content to README"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  #get recent changes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git pull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gitg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33" name="Shape 233"/>
          <p:cNvSpPr txBox="1"/>
          <p:nvPr/>
        </p:nvSpPr>
        <p:spPr>
          <a:xfrm>
            <a:off y="1224800" x="4950575"/>
            <a:ext cy="2338800" cx="4041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  #make a copy to edit</a:t>
            </a:r>
          </a:p>
          <a:p>
            <a:pPr rtl="0" lvl="0">
              <a:buNone/>
            </a:pPr>
            <a:r>
              <a:rPr lang="en"/>
              <a:t>  git clone share/myproject/</a:t>
            </a:r>
          </a:p>
          <a:p>
            <a:pPr rtl="0" lvl="0">
              <a:buNone/>
            </a:pPr>
            <a:r>
              <a:rPr lang="en"/>
              <a:t>  cd myproject/</a:t>
            </a:r>
          </a:p>
          <a:p>
            <a:pPr rtl="0" lvl="0">
              <a:buNone/>
            </a:pPr>
            <a:r>
              <a:rPr lang="en"/>
              <a:t>  ls</a:t>
            </a:r>
          </a:p>
          <a:p>
            <a:pPr rtl="0" lvl="0">
              <a:buNone/>
            </a:pPr>
            <a:r>
              <a:rPr lang="en"/>
              <a:t>  vim README</a:t>
            </a:r>
          </a:p>
          <a:p>
            <a:pPr rtl="0" lvl="0">
              <a:buNone/>
            </a:pPr>
            <a:r>
              <a:rPr lang="en"/>
              <a:t>  git add README</a:t>
            </a:r>
          </a:p>
          <a:p>
            <a:pPr rtl="0" lvl="0">
              <a:buNone/>
            </a:pPr>
            <a:r>
              <a:rPr lang="en"/>
              <a:t>  git commit -m "more documentation"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#push to existing remote master</a:t>
            </a:r>
          </a:p>
          <a:p>
            <a:pPr rtl="0" lvl="0">
              <a:buNone/>
            </a:pPr>
            <a:r>
              <a:rPr lang="en"/>
              <a:t>  git push </a:t>
            </a:r>
          </a:p>
          <a:p>
            <a:pPr rtl="0" lvl="0">
              <a:buNone/>
            </a:pPr>
            <a:r>
              <a:rPr lang="en"/>
              <a:t>  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34" name="Shape 234"/>
          <p:cNvSpPr txBox="1"/>
          <p:nvPr/>
        </p:nvSpPr>
        <p:spPr>
          <a:xfrm>
            <a:off y="6015075" x="875000"/>
            <a:ext cy="542400" cx="2345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/>
              <a:t>Host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y="3665350" x="5096275"/>
            <a:ext cy="542400" cx="2345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Guests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y="274645" x="457200"/>
            <a:ext cy="680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Remotes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gitcreate.sh is CS only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uses ACLs. OK, not great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CS git server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can work with people off campus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need ssh keys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talk to me or Jeff for repo setup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Github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create free public accounts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not great for class project (public)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private accounts for a fee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After git clone, can ignore most of these details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y="4013146" x="381375"/>
            <a:ext cy="83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Other tools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4845350" x="381375"/>
            <a:ext cy="177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Swarthmore git server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github for more public projects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svn clone</a:t>
            </a:r>
          </a:p>
          <a:p>
            <a:r>
              <a:t/>
            </a:r>
          </a:p>
        </p:txBody>
      </p:sp>
      <p:sp>
        <p:nvSpPr>
          <p:cNvPr id="248" name="Shape 248"/>
          <p:cNvSpPr txBox="1"/>
          <p:nvPr>
            <p:ph idx="2" type="title"/>
          </p:nvPr>
        </p:nvSpPr>
        <p:spPr>
          <a:xfrm>
            <a:off y="500421" x="457200"/>
            <a:ext cy="83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Other commands</a:t>
            </a:r>
          </a:p>
        </p:txBody>
      </p:sp>
      <p:sp>
        <p:nvSpPr>
          <p:cNvPr id="249" name="Shape 249"/>
          <p:cNvSpPr txBox="1"/>
          <p:nvPr>
            <p:ph idx="3" type="body"/>
          </p:nvPr>
        </p:nvSpPr>
        <p:spPr>
          <a:xfrm>
            <a:off y="1646450" x="381375"/>
            <a:ext cy="177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cherry-pick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stash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help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Git resources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3"/>
              </a:rPr>
              <a:t>Pro Git book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4"/>
              </a:rPr>
              <a:t>Git @ Swat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5"/>
              </a:rPr>
              <a:t>Git Terminology</a:t>
            </a:r>
            <a:r>
              <a:rPr lang="en"/>
              <a:t> See also </a:t>
            </a:r>
            <a:r>
              <a:rPr lang="en" i="1"/>
              <a:t>git help glossary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6"/>
              </a:rPr>
              <a:t>Git Ready</a:t>
            </a:r>
            <a:r>
              <a:rPr lang="en"/>
              <a:t> learn git one feature at a time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7"/>
              </a:rPr>
              <a:t>Git Immersion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8"/>
              </a:rPr>
              <a:t>Understanding Git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9"/>
              </a:rPr>
              <a:t>Visual Git Reference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u="sng" lang="en">
                <a:solidFill>
                  <a:schemeClr val="hlink"/>
                </a:solidFill>
                <a:hlinkClick r:id="rId10"/>
              </a:rPr>
              <a:t>Git Cheatsheet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45" x="457200"/>
            <a:ext cy="71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Review of local git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945150" x="517875"/>
            <a:ext cy="3495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Do this once per network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check git config -l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if no user.name:</a:t>
            </a:r>
          </a:p>
          <a:p>
            <a:pPr rtl="0" lvl="2" indent="-381000" marL="137160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git config --global user.name “My Name”</a:t>
            </a:r>
          </a:p>
          <a:p>
            <a:pPr rtl="0" lvl="2" indent="-381000" marL="137160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git config --global user.email “</a:t>
            </a:r>
            <a:r>
              <a:rPr u="sng" lang="en">
                <a:solidFill>
                  <a:schemeClr val="hlink"/>
                </a:solidFill>
                <a:hlinkClick r:id="rId3"/>
              </a:rPr>
              <a:t>me@place.com</a:t>
            </a:r>
            <a:r>
              <a:rPr lang="en"/>
              <a:t>”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Global options apply to all git repositories on the current system, e.g., CS network, your laptop, your future job</a:t>
            </a:r>
          </a:p>
          <a:p>
            <a:r>
              <a:t/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5922325" x="517875"/>
            <a:ext cy="457200" cx="4964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See also https://help.github.com/articles/set-up-git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45" x="457200"/>
            <a:ext cy="71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Starting a new repository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945150" x="517875"/>
            <a:ext cy="535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One repo per project. 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Only need to do this when starting a new project or preparing to share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init woot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Local, unshared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init --bare woot.bare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Create a bare repo (helpful for sharing)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Don’t make edits in this directory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only push to, pull from bare repos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clone /home/adas/woot.bare localWoot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clone an existing repo for sharing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Usually only clone bare repos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y="2572575" x="5871400"/>
            <a:ext cy="890100" cx="2108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980000"/>
                </a:solidFill>
              </a:rPr>
              <a:t>Don’t need to do all three of these every time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/>
        </p:nvSpPr>
        <p:spPr>
          <a:xfrm>
            <a:off y="274637" x="4314900"/>
            <a:ext cy="3019425" cx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 txBox="1"/>
          <p:nvPr>
            <p:ph type="title"/>
          </p:nvPr>
        </p:nvSpPr>
        <p:spPr>
          <a:xfrm>
            <a:off y="274645" x="457200"/>
            <a:ext cy="71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Daily workflow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945150" x="51787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Edit old files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Add new files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status</a:t>
            </a:r>
            <a:r>
              <a:rPr lang="en"/>
              <a:t> 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add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“stages” files for commit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commit</a:t>
            </a:r>
            <a:r>
              <a:rPr lang="en"/>
              <a:t>, git commit -m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saves changes in history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80000"/>
                </a:solidFill>
              </a:rPr>
              <a:t>.gitignore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ignore files that you don’t want to version control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*.o, *.avi, *.bak, *~, .*.swp, build/*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45" x="457200"/>
            <a:ext cy="71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Demo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1154950" x="746800"/>
            <a:ext cy="5563200" cx="7239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git config -l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# if needed</a:t>
            </a:r>
          </a:p>
          <a:p>
            <a:pPr rtl="0" lvl="0">
              <a:buNone/>
            </a:pPr>
            <a:r>
              <a:rPr lang="en"/>
              <a:t>git config --global user.name=”Andrew Danner”</a:t>
            </a:r>
          </a:p>
          <a:p>
            <a:pPr rtl="0" lvl="0">
              <a:buNone/>
            </a:pPr>
            <a:r>
              <a:rPr lang="en"/>
              <a:t>git config --global user.email=”</a:t>
            </a:r>
            <a:r>
              <a:rPr u="sng" lang="en">
                <a:solidFill>
                  <a:schemeClr val="hlink"/>
                </a:solidFill>
                <a:hlinkClick r:id="rId3"/>
              </a:rPr>
              <a:t>adanner@corgination.org</a:t>
            </a:r>
            <a:r>
              <a:rPr lang="en"/>
              <a:t>”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git init woot</a:t>
            </a:r>
          </a:p>
          <a:p>
            <a:pPr rtl="0" lvl="0">
              <a:buNone/>
            </a:pPr>
            <a:r>
              <a:rPr lang="en"/>
              <a:t>cd woot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vim Readme.txt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add Readme.txt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None/>
            </a:pPr>
            <a:r>
              <a:rPr lang="en"/>
              <a:t>git commit -m "initial checkin"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vim prog.py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vim Readme.txt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add prog.py Readme.txt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commit -m "I'm programming"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git status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gitg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45" x="457200"/>
            <a:ext cy="71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Reviewing changes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945150" x="51787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log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gitg, gitx, gitk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graphical browsers of git logs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</a:t>
            </a:r>
            <a:r>
              <a:rPr lang="en">
                <a:solidFill>
                  <a:srgbClr val="980000"/>
                </a:solidFill>
              </a:rPr>
              <a:t>status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commits store “changes” to working tree over time </a:t>
            </a:r>
          </a:p>
        </p:txBody>
      </p:sp>
      <p:sp>
        <p:nvSpPr>
          <p:cNvPr id="60" name="Shape 60"/>
          <p:cNvSpPr/>
          <p:nvPr/>
        </p:nvSpPr>
        <p:spPr>
          <a:xfrm>
            <a:off y="3798300" x="1736175"/>
            <a:ext cy="2114550" cx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54" x="457200"/>
            <a:ext cy="7940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Some git repo terminology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365725" x="39642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Working Directory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what your directory currently looks like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pretend git wasn't there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Stage (Index)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Things that are added to be part of next commit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Not committed yet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History (Local repository)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Committed from staging area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Part of git history</a:t>
            </a:r>
          </a:p>
          <a:p>
            <a:pPr rtl="0" lvl="0" indent="-419100" marL="457200">
              <a:buClr>
                <a:srgbClr val="6D9EEB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6D9EEB"/>
                </a:solidFill>
              </a:rPr>
              <a:t>Stash </a:t>
            </a:r>
          </a:p>
          <a:p>
            <a:pPr rtl="0" lvl="0" indent="-419100" marL="457200">
              <a:buClr>
                <a:srgbClr val="6D9EEB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6D9EEB"/>
                </a:solidFill>
              </a:rPr>
              <a:t>Upstream (Remote repository)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y="6333425" x="310650"/>
            <a:ext cy="330300" cx="2953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See also Git cheatsheet Link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44" x="457200"/>
            <a:ext cy="604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Git Branching and Merging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5547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Use branches to work on multiple features in parallel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Test out new ideas, fix bugs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You should do most of your development work in a branch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There seems to be a lot of branching FUD surrounding git. These folks probably were burned by some other VCS in the past that had poor branch support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Git has great branch support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45" x="457200"/>
            <a:ext cy="71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Demo - Branching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y="1094150" x="457200"/>
            <a:ext cy="5563200" cx="3240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#create and switch to new branch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checkout -b devel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vim prog.py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python prog.py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add prog.py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commit -m "awesome feature"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#move to existing branch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checkout master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vim prog.py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commit -a -m "documented code"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branch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gitg &amp;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#fixing conflicts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merge devel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vim prog.py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status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add prog.py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commit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</a:t>
            </a:r>
          </a:p>
          <a:p>
            <a:r>
              <a:t/>
            </a:r>
          </a:p>
        </p:txBody>
      </p:sp>
      <p:sp>
        <p:nvSpPr>
          <p:cNvPr id="80" name="Shape 80"/>
          <p:cNvSpPr txBox="1"/>
          <p:nvPr/>
        </p:nvSpPr>
        <p:spPr>
          <a:xfrm>
            <a:off y="1229175" x="4543350"/>
            <a:ext cy="1332600" cx="3240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#fast forward merge after conflict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checkout devel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git merge master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#not all merges result in conflict</a:t>
            </a:r>
          </a:p>
          <a:p>
            <a:r>
              <a:t/>
            </a:r>
          </a:p>
        </p:txBody>
      </p:sp>
      <p:grpSp>
        <p:nvGrpSpPr>
          <p:cNvPr id="81" name="Shape 81"/>
          <p:cNvGrpSpPr/>
          <p:nvPr/>
        </p:nvGrpSpPr>
        <p:grpSpPr>
          <a:xfrm>
            <a:off y="2494225" x="4623775"/>
            <a:ext cy="915575" cx="2066325"/>
            <a:chOff y="3304375" x="4506375"/>
            <a:chExt cy="915575" cx="2066325"/>
          </a:xfrm>
        </p:grpSpPr>
        <p:grpSp>
          <p:nvGrpSpPr>
            <p:cNvPr id="82" name="Shape 82"/>
            <p:cNvGrpSpPr/>
            <p:nvPr/>
          </p:nvGrpSpPr>
          <p:grpSpPr>
            <a:xfrm>
              <a:off y="3841350" x="4506375"/>
              <a:ext cy="378600" cx="1496949"/>
              <a:chOff y="3841350" x="4506375"/>
              <a:chExt cy="378600" cx="1496949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y="3841350" x="4506375"/>
                <a:ext cy="378600" cx="369599"/>
              </a:xfrm>
              <a:prstGeom prst="flowChartConnector">
                <a:avLst/>
              </a:prstGeom>
              <a:solidFill>
                <a:srgbClr val="00FF00"/>
              </a:solidFill>
              <a:ln w="19050" cap="flat">
                <a:solidFill>
                  <a:srgbClr val="000000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  <p:sp>
            <p:nvSpPr>
              <p:cNvPr id="84" name="Shape 84"/>
              <p:cNvSpPr/>
              <p:nvPr/>
            </p:nvSpPr>
            <p:spPr>
              <a:xfrm>
                <a:off y="3841350" x="5070050"/>
                <a:ext cy="378600" cx="369599"/>
              </a:xfrm>
              <a:prstGeom prst="flowChartConnector">
                <a:avLst/>
              </a:prstGeom>
              <a:solidFill>
                <a:srgbClr val="00FF00"/>
              </a:solidFill>
              <a:ln w="19050" cap="flat">
                <a:solidFill>
                  <a:srgbClr val="000000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  <p:sp>
            <p:nvSpPr>
              <p:cNvPr id="85" name="Shape 85"/>
              <p:cNvSpPr/>
              <p:nvPr/>
            </p:nvSpPr>
            <p:spPr>
              <a:xfrm>
                <a:off y="3841350" x="5633725"/>
                <a:ext cy="378600" cx="369599"/>
              </a:xfrm>
              <a:prstGeom prst="flowChartConnector">
                <a:avLst/>
              </a:prstGeom>
              <a:solidFill>
                <a:srgbClr val="00FF00"/>
              </a:solidFill>
              <a:ln w="19050" cap="flat">
                <a:solidFill>
                  <a:srgbClr val="000000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  <p:cxnSp>
            <p:nvCxnSpPr>
              <p:cNvPr id="86" name="Shape 86"/>
              <p:cNvCxnSpPr>
                <a:stCxn id="83" idx="6"/>
                <a:endCxn id="84" idx="2"/>
              </p:cNvCxnSpPr>
              <p:nvPr/>
            </p:nvCxnSpPr>
            <p:spPr>
              <a:xfrm>
                <a:off y="4030650" x="4875974"/>
                <a:ext cy="0" cx="194075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w="lg" len="lg" type="none"/>
                <a:tailEnd w="lg" len="lg" type="triangle"/>
              </a:ln>
            </p:spPr>
          </p:cxnSp>
          <p:cxnSp>
            <p:nvCxnSpPr>
              <p:cNvPr id="87" name="Shape 87"/>
              <p:cNvCxnSpPr/>
              <p:nvPr/>
            </p:nvCxnSpPr>
            <p:spPr>
              <a:xfrm>
                <a:off y="4030650" x="5439650"/>
                <a:ext cy="0" cx="1940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w="lg" len="lg" type="none"/>
                <a:tailEnd w="lg" len="lg" type="triangle"/>
              </a:ln>
            </p:spPr>
          </p:cxnSp>
        </p:grpSp>
        <p:sp>
          <p:nvSpPr>
            <p:cNvPr id="88" name="Shape 88"/>
            <p:cNvSpPr txBox="1"/>
            <p:nvPr/>
          </p:nvSpPr>
          <p:spPr>
            <a:xfrm>
              <a:off y="3461875" x="5754600"/>
              <a:ext cy="321599" cx="818100"/>
            </a:xfrm>
            <a:prstGeom prst="rect">
              <a:avLst/>
            </a:prstGeom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buNone/>
              </a:pPr>
              <a:r>
                <a:rPr lang="en"/>
                <a:t>master</a:t>
              </a: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y="3304375" x="5754600"/>
              <a:ext cy="321599" cx="818100"/>
            </a:xfrm>
            <a:prstGeom prst="rect">
              <a:avLst/>
            </a:prstGeom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buNone/>
              </a:pPr>
              <a:r>
                <a:rPr lang="en"/>
                <a:t>HEAD</a:t>
              </a:r>
            </a:p>
          </p:txBody>
        </p:sp>
      </p:grpSp>
      <p:grpSp>
        <p:nvGrpSpPr>
          <p:cNvPr id="90" name="Shape 90"/>
          <p:cNvGrpSpPr/>
          <p:nvPr/>
        </p:nvGrpSpPr>
        <p:grpSpPr>
          <a:xfrm>
            <a:off y="2617887" x="4623775"/>
            <a:ext cy="1309637" cx="1991900"/>
            <a:chOff y="5165962" x="3876375"/>
            <a:chExt cy="1309637" cx="1991900"/>
          </a:xfrm>
        </p:grpSpPr>
        <p:grpSp>
          <p:nvGrpSpPr>
            <p:cNvPr id="91" name="Shape 91"/>
            <p:cNvGrpSpPr/>
            <p:nvPr/>
          </p:nvGrpSpPr>
          <p:grpSpPr>
            <a:xfrm>
              <a:off y="5165962" x="3876375"/>
              <a:ext cy="1116887" cx="1991900"/>
              <a:chOff y="3424662" x="4506375"/>
              <a:chExt cy="1116887" cx="1991900"/>
            </a:xfrm>
          </p:grpSpPr>
          <p:grpSp>
            <p:nvGrpSpPr>
              <p:cNvPr id="92" name="Shape 92"/>
              <p:cNvGrpSpPr/>
              <p:nvPr/>
            </p:nvGrpSpPr>
            <p:grpSpPr>
              <a:xfrm>
                <a:off y="3841350" x="4506375"/>
                <a:ext cy="378600" cx="1496949"/>
                <a:chOff y="3841350" x="4506375"/>
                <a:chExt cy="378600" cx="1496949"/>
              </a:xfrm>
            </p:grpSpPr>
            <p:sp>
              <p:nvSpPr>
                <p:cNvPr id="93" name="Shape 93"/>
                <p:cNvSpPr/>
                <p:nvPr/>
              </p:nvSpPr>
              <p:spPr>
                <a:xfrm>
                  <a:off y="3841350" x="4506375"/>
                  <a:ext cy="378600" cx="369599"/>
                </a:xfrm>
                <a:prstGeom prst="flowChartConnector">
                  <a:avLst/>
                </a:prstGeom>
                <a:solidFill>
                  <a:srgbClr val="00FF00"/>
                </a:solidFill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</p:spPr>
              <p:txBody>
                <a:bodyPr bIns="91425" rIns="91425" lIns="91425" tIns="91425" anchor="ctr" anchorCtr="0">
                  <a:noAutofit/>
                </a:bodyPr>
                <a:lstStyle/>
                <a:p/>
              </p:txBody>
            </p:sp>
            <p:sp>
              <p:nvSpPr>
                <p:cNvPr id="94" name="Shape 94"/>
                <p:cNvSpPr/>
                <p:nvPr/>
              </p:nvSpPr>
              <p:spPr>
                <a:xfrm>
                  <a:off y="3841350" x="5070050"/>
                  <a:ext cy="378600" cx="369599"/>
                </a:xfrm>
                <a:prstGeom prst="flowChartConnector">
                  <a:avLst/>
                </a:prstGeom>
                <a:solidFill>
                  <a:srgbClr val="00FF00"/>
                </a:solidFill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</p:spPr>
              <p:txBody>
                <a:bodyPr bIns="91425" rIns="91425" lIns="91425" tIns="91425" anchor="ctr" anchorCtr="0">
                  <a:noAutofit/>
                </a:bodyPr>
                <a:lstStyle/>
                <a:p/>
              </p:txBody>
            </p:sp>
            <p:sp>
              <p:nvSpPr>
                <p:cNvPr id="95" name="Shape 95"/>
                <p:cNvSpPr/>
                <p:nvPr/>
              </p:nvSpPr>
              <p:spPr>
                <a:xfrm>
                  <a:off y="3841350" x="5633725"/>
                  <a:ext cy="378600" cx="369599"/>
                </a:xfrm>
                <a:prstGeom prst="flowChartConnector">
                  <a:avLst/>
                </a:prstGeom>
                <a:solidFill>
                  <a:srgbClr val="00FF00"/>
                </a:solidFill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</p:spPr>
              <p:txBody>
                <a:bodyPr bIns="91425" rIns="91425" lIns="91425" tIns="91425" anchor="ctr" anchorCtr="0">
                  <a:noAutofit/>
                </a:bodyPr>
                <a:lstStyle/>
                <a:p/>
              </p:txBody>
            </p:sp>
            <p:cxnSp>
              <p:nvCxnSpPr>
                <p:cNvPr id="96" name="Shape 96"/>
                <p:cNvCxnSpPr>
                  <a:stCxn id="93" idx="6"/>
                  <a:endCxn id="94" idx="2"/>
                </p:cNvCxnSpPr>
                <p:nvPr/>
              </p:nvCxnSpPr>
              <p:spPr>
                <a:xfrm>
                  <a:off y="4030650" x="4875974"/>
                  <a:ext cy="0" cx="194075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dk2"/>
                  </a:solidFill>
                  <a:prstDash val="solid"/>
                  <a:round/>
                  <a:headEnd w="lg" len="lg" type="none"/>
                  <a:tailEnd w="lg" len="lg" type="triangle"/>
                </a:ln>
              </p:spPr>
            </p:cxnSp>
            <p:cxnSp>
              <p:nvCxnSpPr>
                <p:cNvPr id="97" name="Shape 97"/>
                <p:cNvCxnSpPr/>
                <p:nvPr/>
              </p:nvCxnSpPr>
              <p:spPr>
                <a:xfrm>
                  <a:off y="4030650" x="5439650"/>
                  <a:ext cy="0" cx="194099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dk2"/>
                  </a:solidFill>
                  <a:prstDash val="solid"/>
                  <a:round/>
                  <a:headEnd w="lg" len="lg" type="none"/>
                  <a:tailEnd w="lg" len="lg" type="triangle"/>
                </a:ln>
              </p:spPr>
            </p:cxnSp>
          </p:grpSp>
          <p:sp>
            <p:nvSpPr>
              <p:cNvPr id="98" name="Shape 98"/>
              <p:cNvSpPr txBox="1"/>
              <p:nvPr/>
            </p:nvSpPr>
            <p:spPr>
              <a:xfrm>
                <a:off y="3424662" x="5637200"/>
                <a:ext cy="321599" cx="818100"/>
              </a:xfrm>
              <a:prstGeom prst="rect">
                <a:avLst/>
              </a:prstGeom>
            </p:spPr>
            <p:txBody>
              <a:bodyPr bIns="91425" rIns="91425" lIns="91425" tIns="91425" anchor="t" anchorCtr="0">
                <a:noAutofit/>
              </a:bodyPr>
              <a:lstStyle/>
              <a:p>
                <a:pPr>
                  <a:buNone/>
                </a:pPr>
                <a:r>
                  <a:rPr lang="en"/>
                  <a:t>master</a:t>
                </a:r>
              </a:p>
            </p:txBody>
          </p:sp>
          <p:sp>
            <p:nvSpPr>
              <p:cNvPr id="99" name="Shape 99"/>
              <p:cNvSpPr txBox="1"/>
              <p:nvPr/>
            </p:nvSpPr>
            <p:spPr>
              <a:xfrm>
                <a:off y="4219950" x="5680175"/>
                <a:ext cy="321599" cx="818100"/>
              </a:xfrm>
              <a:prstGeom prst="rect">
                <a:avLst/>
              </a:prstGeom>
            </p:spPr>
            <p:txBody>
              <a:bodyPr bIns="91425" rIns="91425" lIns="91425" tIns="91425" anchor="t" anchorCtr="0">
                <a:noAutofit/>
              </a:bodyPr>
              <a:lstStyle/>
              <a:p>
                <a:pPr rtl="0" lvl="0">
                  <a:buNone/>
                </a:pPr>
                <a:r>
                  <a:rPr lang="en"/>
                  <a:t>HEAD</a:t>
                </a:r>
              </a:p>
            </p:txBody>
          </p:sp>
        </p:grpSp>
        <p:sp>
          <p:nvSpPr>
            <p:cNvPr id="100" name="Shape 100"/>
            <p:cNvSpPr txBox="1"/>
            <p:nvPr/>
          </p:nvSpPr>
          <p:spPr>
            <a:xfrm>
              <a:off y="6154000" x="5050175"/>
              <a:ext cy="321599" cx="818100"/>
            </a:xfrm>
            <a:prstGeom prst="rect">
              <a:avLst/>
            </a:prstGeom>
          </p:spPr>
          <p:txBody>
            <a:bodyPr bIns="91425" rIns="91425" lIns="91425" tIns="91425" anchor="t" anchorCtr="0">
              <a:noAutofit/>
            </a:bodyPr>
            <a:lstStyle/>
            <a:p>
              <a:pPr rtl="0" lvl="0">
                <a:buNone/>
              </a:pPr>
              <a:r>
                <a:rPr lang="en"/>
                <a:t>devel</a:t>
              </a:r>
            </a:p>
          </p:txBody>
        </p:sp>
      </p:grpSp>
      <p:grpSp>
        <p:nvGrpSpPr>
          <p:cNvPr id="101" name="Shape 101"/>
          <p:cNvGrpSpPr/>
          <p:nvPr/>
        </p:nvGrpSpPr>
        <p:grpSpPr>
          <a:xfrm>
            <a:off y="2670387" x="4623762"/>
            <a:ext cy="1418000" cx="2390050"/>
            <a:chOff y="5003825" x="2334850"/>
            <a:chExt cy="1418000" cx="2390050"/>
          </a:xfrm>
        </p:grpSpPr>
        <p:grpSp>
          <p:nvGrpSpPr>
            <p:cNvPr id="102" name="Shape 102"/>
            <p:cNvGrpSpPr/>
            <p:nvPr/>
          </p:nvGrpSpPr>
          <p:grpSpPr>
            <a:xfrm>
              <a:off y="5003825" x="2334850"/>
              <a:ext cy="1417999" cx="2390050"/>
              <a:chOff y="5203175" x="3876375"/>
              <a:chExt cy="1417999" cx="2390050"/>
            </a:xfrm>
          </p:grpSpPr>
          <p:grpSp>
            <p:nvGrpSpPr>
              <p:cNvPr id="103" name="Shape 103"/>
              <p:cNvGrpSpPr/>
              <p:nvPr/>
            </p:nvGrpSpPr>
            <p:grpSpPr>
              <a:xfrm>
                <a:off y="5203175" x="3876375"/>
                <a:ext cy="1417999" cx="2390050"/>
                <a:chOff y="3461875" x="4506375"/>
                <a:chExt cy="1417999" cx="2390050"/>
              </a:xfrm>
            </p:grpSpPr>
            <p:grpSp>
              <p:nvGrpSpPr>
                <p:cNvPr id="104" name="Shape 104"/>
                <p:cNvGrpSpPr/>
                <p:nvPr/>
              </p:nvGrpSpPr>
              <p:grpSpPr>
                <a:xfrm>
                  <a:off y="3841350" x="4506375"/>
                  <a:ext cy="378600" cx="1496949"/>
                  <a:chOff y="3841350" x="4506375"/>
                  <a:chExt cy="378600" cx="1496949"/>
                </a:xfrm>
              </p:grpSpPr>
              <p:sp>
                <p:nvSpPr>
                  <p:cNvPr id="105" name="Shape 105"/>
                  <p:cNvSpPr/>
                  <p:nvPr/>
                </p:nvSpPr>
                <p:spPr>
                  <a:xfrm>
                    <a:off y="3841350" x="4506375"/>
                    <a:ext cy="378600" cx="369599"/>
                  </a:xfrm>
                  <a:prstGeom prst="flowChartConnector">
                    <a:avLst/>
                  </a:prstGeom>
                  <a:solidFill>
                    <a:srgbClr val="00FF00"/>
                  </a:solidFill>
                  <a:ln w="19050" cap="flat">
                    <a:solidFill>
                      <a:srgbClr val="000000"/>
                    </a:solidFill>
                    <a:prstDash val="solid"/>
                    <a:round/>
                    <a:headEnd w="med" len="med" type="none"/>
                    <a:tailEnd w="med" len="med" type="none"/>
                  </a:ln>
                </p:spPr>
                <p:txBody>
                  <a:bodyPr bIns="91425" rIns="91425" lIns="91425" tIns="91425" anchor="ctr" anchorCtr="0">
                    <a:noAutofit/>
                  </a:bodyPr>
                  <a:lstStyle/>
                  <a:p/>
                </p:txBody>
              </p:sp>
              <p:sp>
                <p:nvSpPr>
                  <p:cNvPr id="106" name="Shape 106"/>
                  <p:cNvSpPr/>
                  <p:nvPr/>
                </p:nvSpPr>
                <p:spPr>
                  <a:xfrm>
                    <a:off y="3841350" x="5070050"/>
                    <a:ext cy="378600" cx="369599"/>
                  </a:xfrm>
                  <a:prstGeom prst="flowChartConnector">
                    <a:avLst/>
                  </a:prstGeom>
                  <a:solidFill>
                    <a:srgbClr val="00FF00"/>
                  </a:solidFill>
                  <a:ln w="19050" cap="flat">
                    <a:solidFill>
                      <a:srgbClr val="000000"/>
                    </a:solidFill>
                    <a:prstDash val="solid"/>
                    <a:round/>
                    <a:headEnd w="med" len="med" type="none"/>
                    <a:tailEnd w="med" len="med" type="none"/>
                  </a:ln>
                </p:spPr>
                <p:txBody>
                  <a:bodyPr bIns="91425" rIns="91425" lIns="91425" tIns="91425" anchor="ctr" anchorCtr="0">
                    <a:noAutofit/>
                  </a:bodyPr>
                  <a:lstStyle/>
                  <a:p/>
                </p:txBody>
              </p:sp>
              <p:sp>
                <p:nvSpPr>
                  <p:cNvPr id="107" name="Shape 107"/>
                  <p:cNvSpPr/>
                  <p:nvPr/>
                </p:nvSpPr>
                <p:spPr>
                  <a:xfrm>
                    <a:off y="3841350" x="5633725"/>
                    <a:ext cy="378600" cx="369599"/>
                  </a:xfrm>
                  <a:prstGeom prst="flowChartConnector">
                    <a:avLst/>
                  </a:prstGeom>
                  <a:solidFill>
                    <a:srgbClr val="00FF00"/>
                  </a:solidFill>
                  <a:ln w="19050" cap="flat">
                    <a:solidFill>
                      <a:srgbClr val="000000"/>
                    </a:solidFill>
                    <a:prstDash val="solid"/>
                    <a:round/>
                    <a:headEnd w="med" len="med" type="none"/>
                    <a:tailEnd w="med" len="med" type="none"/>
                  </a:ln>
                </p:spPr>
                <p:txBody>
                  <a:bodyPr bIns="91425" rIns="91425" lIns="91425" tIns="91425" anchor="ctr" anchorCtr="0">
                    <a:noAutofit/>
                  </a:bodyPr>
                  <a:lstStyle/>
                  <a:p/>
                </p:txBody>
              </p:sp>
              <p:cxnSp>
                <p:nvCxnSpPr>
                  <p:cNvPr id="108" name="Shape 108"/>
                  <p:cNvCxnSpPr>
                    <a:stCxn id="105" idx="6"/>
                    <a:endCxn id="106" idx="2"/>
                  </p:cNvCxnSpPr>
                  <p:nvPr/>
                </p:nvCxnSpPr>
                <p:spPr>
                  <a:xfrm>
                    <a:off y="4030650" x="4875974"/>
                    <a:ext cy="0" cx="194075"/>
                  </a:xfrm>
                  <a:prstGeom prst="straightConnector1">
                    <a:avLst/>
                  </a:prstGeom>
                  <a:noFill/>
                  <a:ln w="19050" cap="flat">
                    <a:solidFill>
                      <a:schemeClr val="dk2"/>
                    </a:solidFill>
                    <a:prstDash val="solid"/>
                    <a:round/>
                    <a:headEnd w="lg" len="lg" type="none"/>
                    <a:tailEnd w="lg" len="lg" type="triangle"/>
                  </a:ln>
                </p:spPr>
              </p:cxnSp>
              <p:cxnSp>
                <p:nvCxnSpPr>
                  <p:cNvPr id="109" name="Shape 109"/>
                  <p:cNvCxnSpPr/>
                  <p:nvPr/>
                </p:nvCxnSpPr>
                <p:spPr>
                  <a:xfrm>
                    <a:off y="4030650" x="5439650"/>
                    <a:ext cy="0" cx="194099"/>
                  </a:xfrm>
                  <a:prstGeom prst="straightConnector1">
                    <a:avLst/>
                  </a:prstGeom>
                  <a:noFill/>
                  <a:ln w="19050" cap="flat">
                    <a:solidFill>
                      <a:schemeClr val="dk2"/>
                    </a:solidFill>
                    <a:prstDash val="solid"/>
                    <a:round/>
                    <a:headEnd w="lg" len="lg" type="none"/>
                    <a:tailEnd w="lg" len="lg" type="triangle"/>
                  </a:ln>
                </p:spPr>
              </p:cxnSp>
            </p:grpSp>
            <p:sp>
              <p:nvSpPr>
                <p:cNvPr id="110" name="Shape 110"/>
                <p:cNvSpPr txBox="1"/>
                <p:nvPr/>
              </p:nvSpPr>
              <p:spPr>
                <a:xfrm>
                  <a:off y="3461875" x="5754600"/>
                  <a:ext cy="321599" cx="818100"/>
                </a:xfrm>
                <a:prstGeom prst="rect">
                  <a:avLst/>
                </a:prstGeom>
              </p:spPr>
              <p:txBody>
                <a:bodyPr bIns="91425" rIns="91425" lIns="91425" tIns="91425" anchor="t" anchorCtr="0">
                  <a:noAutofit/>
                </a:bodyPr>
                <a:lstStyle/>
                <a:p>
                  <a:pPr rtl="0" lvl="0">
                    <a:buNone/>
                  </a:pPr>
                  <a:r>
                    <a:rPr lang="en"/>
                    <a:t>master</a:t>
                  </a:r>
                </a:p>
              </p:txBody>
            </p:sp>
            <p:sp>
              <p:nvSpPr>
                <p:cNvPr id="111" name="Shape 111"/>
                <p:cNvSpPr txBox="1"/>
                <p:nvPr/>
              </p:nvSpPr>
              <p:spPr>
                <a:xfrm>
                  <a:off y="4558275" x="6078325"/>
                  <a:ext cy="321599" cx="818100"/>
                </a:xfrm>
                <a:prstGeom prst="rect">
                  <a:avLst/>
                </a:prstGeom>
              </p:spPr>
              <p:txBody>
                <a:bodyPr bIns="91425" rIns="91425" lIns="91425" tIns="91425" anchor="t" anchorCtr="0">
                  <a:noAutofit/>
                </a:bodyPr>
                <a:lstStyle/>
                <a:p>
                  <a:pPr rtl="0" lvl="0">
                    <a:buNone/>
                  </a:pPr>
                  <a:r>
                    <a:rPr lang="en"/>
                    <a:t>HEAD</a:t>
                  </a:r>
                </a:p>
              </p:txBody>
            </p:sp>
          </p:grpSp>
          <p:sp>
            <p:nvSpPr>
              <p:cNvPr id="112" name="Shape 112"/>
              <p:cNvSpPr txBox="1"/>
              <p:nvPr/>
            </p:nvSpPr>
            <p:spPr>
              <a:xfrm>
                <a:off y="6063350" x="5448325"/>
                <a:ext cy="321599" cx="818100"/>
              </a:xfrm>
              <a:prstGeom prst="rect">
                <a:avLst/>
              </a:prstGeom>
            </p:spPr>
            <p:txBody>
              <a:bodyPr bIns="91425" rIns="91425" lIns="91425" tIns="91425" anchor="t" anchorCtr="0">
                <a:noAutofit/>
              </a:bodyPr>
              <a:lstStyle/>
              <a:p>
                <a:pPr rtl="0" lvl="0">
                  <a:buNone/>
                </a:pPr>
                <a:r>
                  <a:rPr lang="en"/>
                  <a:t>devel</a:t>
                </a:r>
              </a:p>
            </p:txBody>
          </p:sp>
        </p:grpSp>
        <p:sp>
          <p:nvSpPr>
            <p:cNvPr id="113" name="Shape 113"/>
            <p:cNvSpPr/>
            <p:nvPr/>
          </p:nvSpPr>
          <p:spPr>
            <a:xfrm>
              <a:off y="6043225" x="3471862"/>
              <a:ext cy="378600" cx="369599"/>
            </a:xfrm>
            <a:prstGeom prst="flowChartConnector">
              <a:avLst/>
            </a:prstGeom>
            <a:solidFill>
              <a:srgbClr val="0000FF"/>
            </a:solidFill>
            <a:ln w="190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cxnSp>
          <p:nvCxnSpPr>
            <p:cNvPr id="114" name="Shape 114"/>
            <p:cNvCxnSpPr>
              <a:endCxn id="113" idx="0"/>
            </p:cNvCxnSpPr>
            <p:nvPr/>
          </p:nvCxnSpPr>
          <p:spPr>
            <a:xfrm>
              <a:off y="5761824" x="3647062"/>
              <a:ext cy="281400" cx="95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</p:grpSp>
      <p:grpSp>
        <p:nvGrpSpPr>
          <p:cNvPr id="115" name="Shape 115"/>
          <p:cNvGrpSpPr/>
          <p:nvPr/>
        </p:nvGrpSpPr>
        <p:grpSpPr>
          <a:xfrm>
            <a:off y="2670387" x="4623762"/>
            <a:ext cy="1418000" cx="2390050"/>
            <a:chOff y="5003825" x="2334850"/>
            <a:chExt cy="1418000" cx="2390050"/>
          </a:xfrm>
        </p:grpSpPr>
        <p:grpSp>
          <p:nvGrpSpPr>
            <p:cNvPr id="116" name="Shape 116"/>
            <p:cNvGrpSpPr/>
            <p:nvPr/>
          </p:nvGrpSpPr>
          <p:grpSpPr>
            <a:xfrm>
              <a:off y="5003825" x="2334850"/>
              <a:ext cy="1181774" cx="2390050"/>
              <a:chOff y="5203175" x="3876375"/>
              <a:chExt cy="1181774" cx="2390050"/>
            </a:xfrm>
          </p:grpSpPr>
          <p:grpSp>
            <p:nvGrpSpPr>
              <p:cNvPr id="117" name="Shape 117"/>
              <p:cNvGrpSpPr/>
              <p:nvPr/>
            </p:nvGrpSpPr>
            <p:grpSpPr>
              <a:xfrm>
                <a:off y="5203175" x="3876375"/>
                <a:ext cy="758075" cx="2282375"/>
                <a:chOff y="3461875" x="4506375"/>
                <a:chExt cy="758075" cx="2282375"/>
              </a:xfrm>
            </p:grpSpPr>
            <p:grpSp>
              <p:nvGrpSpPr>
                <p:cNvPr id="118" name="Shape 118"/>
                <p:cNvGrpSpPr/>
                <p:nvPr/>
              </p:nvGrpSpPr>
              <p:grpSpPr>
                <a:xfrm>
                  <a:off y="3841350" x="4506375"/>
                  <a:ext cy="378600" cx="1496949"/>
                  <a:chOff y="3841350" x="4506375"/>
                  <a:chExt cy="378600" cx="1496949"/>
                </a:xfrm>
              </p:grpSpPr>
              <p:sp>
                <p:nvSpPr>
                  <p:cNvPr id="119" name="Shape 119"/>
                  <p:cNvSpPr/>
                  <p:nvPr/>
                </p:nvSpPr>
                <p:spPr>
                  <a:xfrm>
                    <a:off y="3841350" x="4506375"/>
                    <a:ext cy="378600" cx="369599"/>
                  </a:xfrm>
                  <a:prstGeom prst="flowChartConnector">
                    <a:avLst/>
                  </a:prstGeom>
                  <a:solidFill>
                    <a:srgbClr val="00FF00"/>
                  </a:solidFill>
                  <a:ln w="19050" cap="flat">
                    <a:solidFill>
                      <a:srgbClr val="000000"/>
                    </a:solidFill>
                    <a:prstDash val="solid"/>
                    <a:round/>
                    <a:headEnd w="med" len="med" type="none"/>
                    <a:tailEnd w="med" len="med" type="none"/>
                  </a:ln>
                </p:spPr>
                <p:txBody>
                  <a:bodyPr bIns="91425" rIns="91425" lIns="91425" tIns="91425" anchor="ctr" anchorCtr="0">
                    <a:noAutofit/>
                  </a:bodyPr>
                  <a:lstStyle/>
                  <a:p/>
                </p:txBody>
              </p:sp>
              <p:sp>
                <p:nvSpPr>
                  <p:cNvPr id="120" name="Shape 120"/>
                  <p:cNvSpPr/>
                  <p:nvPr/>
                </p:nvSpPr>
                <p:spPr>
                  <a:xfrm>
                    <a:off y="3841350" x="5070050"/>
                    <a:ext cy="378600" cx="369599"/>
                  </a:xfrm>
                  <a:prstGeom prst="flowChartConnector">
                    <a:avLst/>
                  </a:prstGeom>
                  <a:solidFill>
                    <a:srgbClr val="00FF00"/>
                  </a:solidFill>
                  <a:ln w="19050" cap="flat">
                    <a:solidFill>
                      <a:srgbClr val="000000"/>
                    </a:solidFill>
                    <a:prstDash val="solid"/>
                    <a:round/>
                    <a:headEnd w="med" len="med" type="none"/>
                    <a:tailEnd w="med" len="med" type="none"/>
                  </a:ln>
                </p:spPr>
                <p:txBody>
                  <a:bodyPr bIns="91425" rIns="91425" lIns="91425" tIns="91425" anchor="ctr" anchorCtr="0">
                    <a:noAutofit/>
                  </a:bodyPr>
                  <a:lstStyle/>
                  <a:p/>
                </p:txBody>
              </p:sp>
              <p:sp>
                <p:nvSpPr>
                  <p:cNvPr id="121" name="Shape 121"/>
                  <p:cNvSpPr/>
                  <p:nvPr/>
                </p:nvSpPr>
                <p:spPr>
                  <a:xfrm>
                    <a:off y="3841350" x="5633725"/>
                    <a:ext cy="378600" cx="369599"/>
                  </a:xfrm>
                  <a:prstGeom prst="flowChartConnector">
                    <a:avLst/>
                  </a:prstGeom>
                  <a:solidFill>
                    <a:srgbClr val="00FF00"/>
                  </a:solidFill>
                  <a:ln w="19050" cap="flat">
                    <a:solidFill>
                      <a:srgbClr val="000000"/>
                    </a:solidFill>
                    <a:prstDash val="solid"/>
                    <a:round/>
                    <a:headEnd w="med" len="med" type="none"/>
                    <a:tailEnd w="med" len="med" type="none"/>
                  </a:ln>
                </p:spPr>
                <p:txBody>
                  <a:bodyPr bIns="91425" rIns="91425" lIns="91425" tIns="91425" anchor="ctr" anchorCtr="0">
                    <a:noAutofit/>
                  </a:bodyPr>
                  <a:lstStyle/>
                  <a:p/>
                </p:txBody>
              </p:sp>
              <p:cxnSp>
                <p:nvCxnSpPr>
                  <p:cNvPr id="122" name="Shape 122"/>
                  <p:cNvCxnSpPr>
                    <a:stCxn id="119" idx="6"/>
                    <a:endCxn id="120" idx="2"/>
                  </p:cNvCxnSpPr>
                  <p:nvPr/>
                </p:nvCxnSpPr>
                <p:spPr>
                  <a:xfrm>
                    <a:off y="4030650" x="4875974"/>
                    <a:ext cy="0" cx="194075"/>
                  </a:xfrm>
                  <a:prstGeom prst="straightConnector1">
                    <a:avLst/>
                  </a:prstGeom>
                  <a:noFill/>
                  <a:ln w="19050" cap="flat">
                    <a:solidFill>
                      <a:schemeClr val="dk2"/>
                    </a:solidFill>
                    <a:prstDash val="solid"/>
                    <a:round/>
                    <a:headEnd w="lg" len="lg" type="none"/>
                    <a:tailEnd w="lg" len="lg" type="triangle"/>
                  </a:ln>
                </p:spPr>
              </p:cxnSp>
              <p:cxnSp>
                <p:nvCxnSpPr>
                  <p:cNvPr id="123" name="Shape 123"/>
                  <p:cNvCxnSpPr/>
                  <p:nvPr/>
                </p:nvCxnSpPr>
                <p:spPr>
                  <a:xfrm>
                    <a:off y="4030650" x="5439650"/>
                    <a:ext cy="0" cx="194099"/>
                  </a:xfrm>
                  <a:prstGeom prst="straightConnector1">
                    <a:avLst/>
                  </a:prstGeom>
                  <a:noFill/>
                  <a:ln w="19050" cap="flat">
                    <a:solidFill>
                      <a:schemeClr val="dk2"/>
                    </a:solidFill>
                    <a:prstDash val="solid"/>
                    <a:round/>
                    <a:headEnd w="lg" len="lg" type="none"/>
                    <a:tailEnd w="lg" len="lg" type="triangle"/>
                  </a:ln>
                </p:spPr>
              </p:cxnSp>
            </p:grpSp>
            <p:sp>
              <p:nvSpPr>
                <p:cNvPr id="124" name="Shape 124"/>
                <p:cNvSpPr txBox="1"/>
                <p:nvPr/>
              </p:nvSpPr>
              <p:spPr>
                <a:xfrm>
                  <a:off y="3461875" x="5754600"/>
                  <a:ext cy="321599" cx="818100"/>
                </a:xfrm>
                <a:prstGeom prst="rect">
                  <a:avLst/>
                </a:prstGeom>
              </p:spPr>
              <p:txBody>
                <a:bodyPr bIns="91425" rIns="91425" lIns="91425" tIns="91425" anchor="t" anchorCtr="0">
                  <a:noAutofit/>
                </a:bodyPr>
                <a:lstStyle/>
                <a:p>
                  <a:pPr rtl="0" lvl="0">
                    <a:buNone/>
                  </a:pPr>
                  <a:r>
                    <a:rPr lang="en"/>
                    <a:t>master</a:t>
                  </a:r>
                </a:p>
              </p:txBody>
            </p:sp>
            <p:sp>
              <p:nvSpPr>
                <p:cNvPr id="125" name="Shape 125"/>
                <p:cNvSpPr txBox="1"/>
                <p:nvPr/>
              </p:nvSpPr>
              <p:spPr>
                <a:xfrm>
                  <a:off y="3658025" x="5970650"/>
                  <a:ext cy="321599" cx="818100"/>
                </a:xfrm>
                <a:prstGeom prst="rect">
                  <a:avLst/>
                </a:prstGeom>
              </p:spPr>
              <p:txBody>
                <a:bodyPr bIns="91425" rIns="91425" lIns="91425" tIns="91425" anchor="t" anchorCtr="0">
                  <a:noAutofit/>
                </a:bodyPr>
                <a:lstStyle/>
                <a:p>
                  <a:pPr rtl="0" lvl="0">
                    <a:buNone/>
                  </a:pPr>
                  <a:r>
                    <a:rPr lang="en"/>
                    <a:t>HEAD</a:t>
                  </a:r>
                </a:p>
              </p:txBody>
            </p:sp>
          </p:grpSp>
          <p:sp>
            <p:nvSpPr>
              <p:cNvPr id="126" name="Shape 126"/>
              <p:cNvSpPr txBox="1"/>
              <p:nvPr/>
            </p:nvSpPr>
            <p:spPr>
              <a:xfrm>
                <a:off y="6063350" x="5448325"/>
                <a:ext cy="321599" cx="818100"/>
              </a:xfrm>
              <a:prstGeom prst="rect">
                <a:avLst/>
              </a:prstGeom>
            </p:spPr>
            <p:txBody>
              <a:bodyPr bIns="91425" rIns="91425" lIns="91425" tIns="91425" anchor="t" anchorCtr="0">
                <a:noAutofit/>
              </a:bodyPr>
              <a:lstStyle/>
              <a:p>
                <a:pPr rtl="0" lvl="0">
                  <a:buNone/>
                </a:pPr>
                <a:r>
                  <a:rPr lang="en"/>
                  <a:t>devel</a:t>
                </a:r>
              </a:p>
            </p:txBody>
          </p:sp>
        </p:grpSp>
        <p:sp>
          <p:nvSpPr>
            <p:cNvPr id="127" name="Shape 127"/>
            <p:cNvSpPr/>
            <p:nvPr/>
          </p:nvSpPr>
          <p:spPr>
            <a:xfrm>
              <a:off y="6043225" x="3471862"/>
              <a:ext cy="378600" cx="369599"/>
            </a:xfrm>
            <a:prstGeom prst="flowChartConnector">
              <a:avLst/>
            </a:prstGeom>
            <a:solidFill>
              <a:srgbClr val="0000FF"/>
            </a:solidFill>
            <a:ln w="190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cxnSp>
          <p:nvCxnSpPr>
            <p:cNvPr id="128" name="Shape 128"/>
            <p:cNvCxnSpPr>
              <a:endCxn id="127" idx="0"/>
            </p:cNvCxnSpPr>
            <p:nvPr/>
          </p:nvCxnSpPr>
          <p:spPr>
            <a:xfrm>
              <a:off y="5761824" x="3647062"/>
              <a:ext cy="281400" cx="95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</p:grpSp>
      <p:grpSp>
        <p:nvGrpSpPr>
          <p:cNvPr id="129" name="Shape 129"/>
          <p:cNvGrpSpPr/>
          <p:nvPr/>
        </p:nvGrpSpPr>
        <p:grpSpPr>
          <a:xfrm>
            <a:off y="2494787" x="4623775"/>
            <a:ext cy="1555850" cx="2617550"/>
            <a:chOff y="5101500" x="5436100"/>
            <a:chExt cy="1555850" cx="2617550"/>
          </a:xfrm>
        </p:grpSpPr>
        <p:grpSp>
          <p:nvGrpSpPr>
            <p:cNvPr id="130" name="Shape 130"/>
            <p:cNvGrpSpPr/>
            <p:nvPr/>
          </p:nvGrpSpPr>
          <p:grpSpPr>
            <a:xfrm>
              <a:off y="5101500" x="5436100"/>
              <a:ext cy="1555850" cx="2617550"/>
              <a:chOff y="4865975" x="2334850"/>
              <a:chExt cy="1555850" cx="2617550"/>
            </a:xfrm>
          </p:grpSpPr>
          <p:grpSp>
            <p:nvGrpSpPr>
              <p:cNvPr id="131" name="Shape 131"/>
              <p:cNvGrpSpPr/>
              <p:nvPr/>
            </p:nvGrpSpPr>
            <p:grpSpPr>
              <a:xfrm>
                <a:off y="4865975" x="2334850"/>
                <a:ext cy="1406299" cx="2617550"/>
                <a:chOff y="5065325" x="3876375"/>
                <a:chExt cy="1406299" cx="2617550"/>
              </a:xfrm>
            </p:grpSpPr>
            <p:grpSp>
              <p:nvGrpSpPr>
                <p:cNvPr id="132" name="Shape 132"/>
                <p:cNvGrpSpPr/>
                <p:nvPr/>
              </p:nvGrpSpPr>
              <p:grpSpPr>
                <a:xfrm>
                  <a:off y="5065325" x="3876375"/>
                  <a:ext cy="895925" cx="2617550"/>
                  <a:chOff y="3324025" x="4506375"/>
                  <a:chExt cy="895925" cx="2617550"/>
                </a:xfrm>
              </p:grpSpPr>
              <p:grpSp>
                <p:nvGrpSpPr>
                  <p:cNvPr id="133" name="Shape 133"/>
                  <p:cNvGrpSpPr/>
                  <p:nvPr/>
                </p:nvGrpSpPr>
                <p:grpSpPr>
                  <a:xfrm>
                    <a:off y="3841350" x="4506375"/>
                    <a:ext cy="378600" cx="1496949"/>
                    <a:chOff y="3841350" x="4506375"/>
                    <a:chExt cy="378600" cx="1496949"/>
                  </a:xfrm>
                </p:grpSpPr>
                <p:sp>
                  <p:nvSpPr>
                    <p:cNvPr id="134" name="Shape 134"/>
                    <p:cNvSpPr/>
                    <p:nvPr/>
                  </p:nvSpPr>
                  <p:spPr>
                    <a:xfrm>
                      <a:off y="3841350" x="4506375"/>
                      <a:ext cy="378600" cx="369599"/>
                    </a:xfrm>
                    <a:prstGeom prst="flowChartConnector">
                      <a:avLst/>
                    </a:prstGeom>
                    <a:solidFill>
                      <a:srgbClr val="00FF00"/>
                    </a:solidFill>
                    <a:ln w="1905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>
                  </p:spPr>
                  <p:txBody>
                    <a:bodyPr bIns="91425" rIns="91425" lIns="91425" tIns="91425" anchor="ctr" anchorCtr="0">
                      <a:noAutofit/>
                    </a:bodyPr>
                    <a:lstStyle/>
                    <a:p/>
                  </p:txBody>
                </p:sp>
                <p:sp>
                  <p:nvSpPr>
                    <p:cNvPr id="135" name="Shape 135"/>
                    <p:cNvSpPr/>
                    <p:nvPr/>
                  </p:nvSpPr>
                  <p:spPr>
                    <a:xfrm>
                      <a:off y="3841350" x="5070050"/>
                      <a:ext cy="378600" cx="369599"/>
                    </a:xfrm>
                    <a:prstGeom prst="flowChartConnector">
                      <a:avLst/>
                    </a:prstGeom>
                    <a:solidFill>
                      <a:srgbClr val="00FF00"/>
                    </a:solidFill>
                    <a:ln w="1905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>
                  </p:spPr>
                  <p:txBody>
                    <a:bodyPr bIns="91425" rIns="91425" lIns="91425" tIns="91425" anchor="ctr" anchorCtr="0">
                      <a:noAutofit/>
                    </a:bodyPr>
                    <a:lstStyle/>
                    <a:p/>
                  </p:txBody>
                </p:sp>
                <p:sp>
                  <p:nvSpPr>
                    <p:cNvPr id="136" name="Shape 136"/>
                    <p:cNvSpPr/>
                    <p:nvPr/>
                  </p:nvSpPr>
                  <p:spPr>
                    <a:xfrm>
                      <a:off y="3841350" x="5633725"/>
                      <a:ext cy="378600" cx="369599"/>
                    </a:xfrm>
                    <a:prstGeom prst="flowChartConnector">
                      <a:avLst/>
                    </a:prstGeom>
                    <a:solidFill>
                      <a:srgbClr val="00FF00"/>
                    </a:solidFill>
                    <a:ln w="1905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>
                  </p:spPr>
                  <p:txBody>
                    <a:bodyPr bIns="91425" rIns="91425" lIns="91425" tIns="91425" anchor="ctr" anchorCtr="0">
                      <a:noAutofit/>
                    </a:bodyPr>
                    <a:lstStyle/>
                    <a:p/>
                  </p:txBody>
                </p:sp>
                <p:cxnSp>
                  <p:nvCxnSpPr>
                    <p:cNvPr id="137" name="Shape 137"/>
                    <p:cNvCxnSpPr>
                      <a:stCxn id="134" idx="6"/>
                      <a:endCxn id="135" idx="2"/>
                    </p:cNvCxnSpPr>
                    <p:nvPr/>
                  </p:nvCxnSpPr>
                  <p:spPr>
                    <a:xfrm>
                      <a:off y="4030650" x="4875974"/>
                      <a:ext cy="0" cx="194075"/>
                    </a:xfrm>
                    <a:prstGeom prst="straightConnector1">
                      <a:avLst/>
                    </a:prstGeom>
                    <a:noFill/>
                    <a:ln w="19050" cap="flat">
                      <a:solidFill>
                        <a:schemeClr val="dk2"/>
                      </a:solidFill>
                      <a:prstDash val="solid"/>
                      <a:round/>
                      <a:headEnd w="lg" len="lg" type="none"/>
                      <a:tailEnd w="lg" len="lg" type="triangle"/>
                    </a:ln>
                  </p:spPr>
                </p:cxnSp>
                <p:cxnSp>
                  <p:nvCxnSpPr>
                    <p:cNvPr id="138" name="Shape 138"/>
                    <p:cNvCxnSpPr/>
                    <p:nvPr/>
                  </p:nvCxnSpPr>
                  <p:spPr>
                    <a:xfrm>
                      <a:off y="4030650" x="5439650"/>
                      <a:ext cy="0" cx="194099"/>
                    </a:xfrm>
                    <a:prstGeom prst="straightConnector1">
                      <a:avLst/>
                    </a:prstGeom>
                    <a:noFill/>
                    <a:ln w="19050" cap="flat">
                      <a:solidFill>
                        <a:schemeClr val="dk2"/>
                      </a:solidFill>
                      <a:prstDash val="solid"/>
                      <a:round/>
                      <a:headEnd w="lg" len="lg" type="none"/>
                      <a:tailEnd w="lg" len="lg" type="triangle"/>
                    </a:ln>
                  </p:spPr>
                </p:cxnSp>
              </p:grpSp>
              <p:sp>
                <p:nvSpPr>
                  <p:cNvPr id="139" name="Shape 139"/>
                  <p:cNvSpPr txBox="1"/>
                  <p:nvPr/>
                </p:nvSpPr>
                <p:spPr>
                  <a:xfrm>
                    <a:off y="3516275" x="6305825"/>
                    <a:ext cy="321599" cx="818100"/>
                  </a:xfrm>
                  <a:prstGeom prst="rect">
                    <a:avLst/>
                  </a:prstGeom>
                </p:spPr>
                <p:txBody>
                  <a:bodyPr bIns="91425" rIns="91425" lIns="91425" tIns="91425" anchor="t" anchorCtr="0">
                    <a:noAutofit/>
                  </a:bodyPr>
                  <a:lstStyle/>
                  <a:p>
                    <a:pPr rtl="0" lvl="0">
                      <a:buNone/>
                    </a:pPr>
                    <a:r>
                      <a:rPr lang="en"/>
                      <a:t>master</a:t>
                    </a:r>
                  </a:p>
                </p:txBody>
              </p:sp>
              <p:sp>
                <p:nvSpPr>
                  <p:cNvPr id="140" name="Shape 140"/>
                  <p:cNvSpPr txBox="1"/>
                  <p:nvPr/>
                </p:nvSpPr>
                <p:spPr>
                  <a:xfrm>
                    <a:off y="3324025" x="6305825"/>
                    <a:ext cy="321599" cx="818100"/>
                  </a:xfrm>
                  <a:prstGeom prst="rect">
                    <a:avLst/>
                  </a:prstGeom>
                </p:spPr>
                <p:txBody>
                  <a:bodyPr bIns="91425" rIns="91425" lIns="91425" tIns="91425" anchor="t" anchorCtr="0">
                    <a:noAutofit/>
                  </a:bodyPr>
                  <a:lstStyle/>
                  <a:p>
                    <a:pPr rtl="0" lvl="0">
                      <a:buNone/>
                    </a:pPr>
                    <a:r>
                      <a:rPr lang="en"/>
                      <a:t>HEAD</a:t>
                    </a:r>
                  </a:p>
                </p:txBody>
              </p:sp>
            </p:grpSp>
            <p:sp>
              <p:nvSpPr>
                <p:cNvPr id="141" name="Shape 141"/>
                <p:cNvSpPr txBox="1"/>
                <p:nvPr/>
              </p:nvSpPr>
              <p:spPr>
                <a:xfrm>
                  <a:off y="6150025" x="5316900"/>
                  <a:ext cy="321599" cx="818100"/>
                </a:xfrm>
                <a:prstGeom prst="rect">
                  <a:avLst/>
                </a:prstGeom>
              </p:spPr>
              <p:txBody>
                <a:bodyPr bIns="91425" rIns="91425" lIns="91425" tIns="91425" anchor="t" anchorCtr="0">
                  <a:noAutofit/>
                </a:bodyPr>
                <a:lstStyle/>
                <a:p>
                  <a:pPr rtl="0" lvl="0">
                    <a:buNone/>
                  </a:pPr>
                  <a:r>
                    <a:rPr lang="en"/>
                    <a:t>devel</a:t>
                  </a:r>
                </a:p>
              </p:txBody>
            </p:sp>
          </p:grpSp>
          <p:sp>
            <p:nvSpPr>
              <p:cNvPr id="142" name="Shape 142"/>
              <p:cNvSpPr/>
              <p:nvPr/>
            </p:nvSpPr>
            <p:spPr>
              <a:xfrm>
                <a:off y="6043225" x="3471862"/>
                <a:ext cy="378600" cx="369599"/>
              </a:xfrm>
              <a:prstGeom prst="flowChartConnector">
                <a:avLst/>
              </a:prstGeom>
              <a:solidFill>
                <a:srgbClr val="0000FF"/>
              </a:solidFill>
              <a:ln w="19050" cap="flat">
                <a:solidFill>
                  <a:srgbClr val="000000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  <p:cxnSp>
            <p:nvCxnSpPr>
              <p:cNvPr id="143" name="Shape 143"/>
              <p:cNvCxnSpPr>
                <a:endCxn id="142" idx="0"/>
              </p:cNvCxnSpPr>
              <p:nvPr/>
            </p:nvCxnSpPr>
            <p:spPr>
              <a:xfrm>
                <a:off y="5761824" x="3647062"/>
                <a:ext cy="281400" cx="95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w="lg" len="lg" type="none"/>
                <a:tailEnd w="lg" len="lg" type="triangle"/>
              </a:ln>
            </p:spPr>
          </p:cxnSp>
        </p:grpSp>
        <p:sp>
          <p:nvSpPr>
            <p:cNvPr id="144" name="Shape 144"/>
            <p:cNvSpPr/>
            <p:nvPr/>
          </p:nvSpPr>
          <p:spPr>
            <a:xfrm>
              <a:off y="5615350" x="7100875"/>
              <a:ext cy="378600" cx="369599"/>
            </a:xfrm>
            <a:prstGeom prst="flowChartConnector">
              <a:avLst/>
            </a:prstGeom>
            <a:solidFill>
              <a:srgbClr val="00FF00"/>
            </a:solidFill>
            <a:ln w="190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cxnSp>
          <p:nvCxnSpPr>
            <p:cNvPr id="145" name="Shape 145"/>
            <p:cNvCxnSpPr>
              <a:endCxn id="144" idx="2"/>
            </p:cNvCxnSpPr>
            <p:nvPr/>
          </p:nvCxnSpPr>
          <p:spPr>
            <a:xfrm rot="10800000" flipH="1">
              <a:off y="5804650" x="6933049"/>
              <a:ext cy="3475" cx="167825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</p:grpSp>
      <p:grpSp>
        <p:nvGrpSpPr>
          <p:cNvPr id="146" name="Shape 146"/>
          <p:cNvGrpSpPr/>
          <p:nvPr/>
        </p:nvGrpSpPr>
        <p:grpSpPr>
          <a:xfrm>
            <a:off y="2494800" x="4623762"/>
            <a:ext cy="1598824" cx="3211925"/>
            <a:chOff y="4890050" x="3308325"/>
            <a:chExt cy="1598824" cx="3211925"/>
          </a:xfrm>
        </p:grpSpPr>
        <p:grpSp>
          <p:nvGrpSpPr>
            <p:cNvPr id="147" name="Shape 147"/>
            <p:cNvGrpSpPr/>
            <p:nvPr/>
          </p:nvGrpSpPr>
          <p:grpSpPr>
            <a:xfrm>
              <a:off y="4890050" x="3308325"/>
              <a:ext cy="1598824" cx="3211925"/>
              <a:chOff y="5101500" x="5436100"/>
              <a:chExt cy="1598824" cx="3211925"/>
            </a:xfrm>
          </p:grpSpPr>
          <p:grpSp>
            <p:nvGrpSpPr>
              <p:cNvPr id="148" name="Shape 148"/>
              <p:cNvGrpSpPr/>
              <p:nvPr/>
            </p:nvGrpSpPr>
            <p:grpSpPr>
              <a:xfrm>
                <a:off y="5101500" x="5436100"/>
                <a:ext cy="1598824" cx="3211925"/>
                <a:chOff y="4865975" x="2334850"/>
                <a:chExt cy="1598824" cx="3211925"/>
              </a:xfrm>
            </p:grpSpPr>
            <p:grpSp>
              <p:nvGrpSpPr>
                <p:cNvPr id="149" name="Shape 149"/>
                <p:cNvGrpSpPr/>
                <p:nvPr/>
              </p:nvGrpSpPr>
              <p:grpSpPr>
                <a:xfrm>
                  <a:off y="4865975" x="2334850"/>
                  <a:ext cy="1598824" cx="3211925"/>
                  <a:chOff y="5065325" x="3876375"/>
                  <a:chExt cy="1598824" cx="3211925"/>
                </a:xfrm>
              </p:grpSpPr>
              <p:grpSp>
                <p:nvGrpSpPr>
                  <p:cNvPr id="150" name="Shape 150"/>
                  <p:cNvGrpSpPr/>
                  <p:nvPr/>
                </p:nvGrpSpPr>
                <p:grpSpPr>
                  <a:xfrm>
                    <a:off y="5065325" x="3876375"/>
                    <a:ext cy="895925" cx="3211925"/>
                    <a:chOff y="3324025" x="4506375"/>
                    <a:chExt cy="895925" cx="3211925"/>
                  </a:xfrm>
                </p:grpSpPr>
                <p:grpSp>
                  <p:nvGrpSpPr>
                    <p:cNvPr id="151" name="Shape 151"/>
                    <p:cNvGrpSpPr/>
                    <p:nvPr/>
                  </p:nvGrpSpPr>
                  <p:grpSpPr>
                    <a:xfrm>
                      <a:off y="3841350" x="4506375"/>
                      <a:ext cy="378600" cx="1496949"/>
                      <a:chOff y="3841350" x="4506375"/>
                      <a:chExt cy="378600" cx="1496949"/>
                    </a:xfrm>
                  </p:grpSpPr>
                  <p:sp>
                    <p:nvSpPr>
                      <p:cNvPr id="152" name="Shape 152"/>
                      <p:cNvSpPr/>
                      <p:nvPr/>
                    </p:nvSpPr>
                    <p:spPr>
                      <a:xfrm>
                        <a:off y="3841350" x="4506375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sp>
                    <p:nvSpPr>
                      <p:cNvPr id="153" name="Shape 153"/>
                      <p:cNvSpPr/>
                      <p:nvPr/>
                    </p:nvSpPr>
                    <p:spPr>
                      <a:xfrm>
                        <a:off y="3841350" x="5070050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sp>
                    <p:nvSpPr>
                      <p:cNvPr id="154" name="Shape 154"/>
                      <p:cNvSpPr/>
                      <p:nvPr/>
                    </p:nvSpPr>
                    <p:spPr>
                      <a:xfrm>
                        <a:off y="3841350" x="5633725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cxnSp>
                    <p:nvCxnSpPr>
                      <p:cNvPr id="155" name="Shape 155"/>
                      <p:cNvCxnSpPr>
                        <a:stCxn id="152" idx="6"/>
                        <a:endCxn id="153" idx="2"/>
                      </p:cNvCxnSpPr>
                      <p:nvPr/>
                    </p:nvCxnSpPr>
                    <p:spPr>
                      <a:xfrm>
                        <a:off y="4030650" x="4875974"/>
                        <a:ext cy="0" cx="194075"/>
                      </a:xfrm>
                      <a:prstGeom prst="straightConnector1">
                        <a:avLst/>
                      </a:prstGeom>
                      <a:noFill/>
                      <a:ln w="19050" cap="flat">
                        <a:solidFill>
                          <a:schemeClr val="dk2"/>
                        </a:solidFill>
                        <a:prstDash val="solid"/>
                        <a:round/>
                        <a:headEnd w="lg" len="lg" type="none"/>
                        <a:tailEnd w="lg" len="lg" type="triangle"/>
                      </a:ln>
                    </p:spPr>
                  </p:cxnSp>
                  <p:cxnSp>
                    <p:nvCxnSpPr>
                      <p:cNvPr id="156" name="Shape 156"/>
                      <p:cNvCxnSpPr/>
                      <p:nvPr/>
                    </p:nvCxnSpPr>
                    <p:spPr>
                      <a:xfrm>
                        <a:off y="4030650" x="5439650"/>
                        <a:ext cy="0" cx="194099"/>
                      </a:xfrm>
                      <a:prstGeom prst="straightConnector1">
                        <a:avLst/>
                      </a:prstGeom>
                      <a:noFill/>
                      <a:ln w="19050" cap="flat">
                        <a:solidFill>
                          <a:schemeClr val="dk2"/>
                        </a:solidFill>
                        <a:prstDash val="solid"/>
                        <a:round/>
                        <a:headEnd w="lg" len="lg" type="none"/>
                        <a:tailEnd w="lg" len="lg" type="triangle"/>
                      </a:ln>
                    </p:spPr>
                  </p:cxnSp>
                </p:grpSp>
                <p:sp>
                  <p:nvSpPr>
                    <p:cNvPr id="157" name="Shape 157"/>
                    <p:cNvSpPr txBox="1"/>
                    <p:nvPr/>
                  </p:nvSpPr>
                  <p:spPr>
                    <a:xfrm>
                      <a:off y="3516275" x="6900200"/>
                      <a:ext cy="321599" cx="818100"/>
                    </a:xfrm>
                    <a:prstGeom prst="rect">
                      <a:avLst/>
                    </a:prstGeom>
                  </p:spPr>
                  <p:txBody>
                    <a:bodyPr bIns="91425" rIns="91425" lIns="91425" tIns="91425" anchor="t" anchorCtr="0"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master</a:t>
                      </a:r>
                    </a:p>
                  </p:txBody>
                </p:sp>
                <p:sp>
                  <p:nvSpPr>
                    <p:cNvPr id="158" name="Shape 158"/>
                    <p:cNvSpPr txBox="1"/>
                    <p:nvPr/>
                  </p:nvSpPr>
                  <p:spPr>
                    <a:xfrm>
                      <a:off y="3324025" x="6900200"/>
                      <a:ext cy="321599" cx="818100"/>
                    </a:xfrm>
                    <a:prstGeom prst="rect">
                      <a:avLst/>
                    </a:prstGeom>
                  </p:spPr>
                  <p:txBody>
                    <a:bodyPr bIns="91425" rIns="91425" lIns="91425" tIns="91425" anchor="t" anchorCtr="0"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HEAD</a:t>
                      </a:r>
                    </a:p>
                  </p:txBody>
                </p:sp>
              </p:grpSp>
              <p:sp>
                <p:nvSpPr>
                  <p:cNvPr id="159" name="Shape 159"/>
                  <p:cNvSpPr txBox="1"/>
                  <p:nvPr/>
                </p:nvSpPr>
                <p:spPr>
                  <a:xfrm>
                    <a:off y="6342550" x="5316900"/>
                    <a:ext cy="321599" cx="818100"/>
                  </a:xfrm>
                  <a:prstGeom prst="rect">
                    <a:avLst/>
                  </a:prstGeom>
                </p:spPr>
                <p:txBody>
                  <a:bodyPr bIns="91425" rIns="91425" lIns="91425" tIns="91425" anchor="t" anchorCtr="0">
                    <a:noAutofit/>
                  </a:bodyPr>
                  <a:lstStyle/>
                  <a:p>
                    <a:pPr rtl="0" lvl="0">
                      <a:buNone/>
                    </a:pPr>
                    <a:r>
                      <a:rPr lang="en"/>
                      <a:t>devel</a:t>
                    </a:r>
                  </a:p>
                </p:txBody>
              </p:sp>
            </p:grpSp>
            <p:sp>
              <p:nvSpPr>
                <p:cNvPr id="160" name="Shape 160"/>
                <p:cNvSpPr/>
                <p:nvPr/>
              </p:nvSpPr>
              <p:spPr>
                <a:xfrm>
                  <a:off y="6043225" x="3471862"/>
                  <a:ext cy="378600" cx="369599"/>
                </a:xfrm>
                <a:prstGeom prst="flowChartConnector">
                  <a:avLst/>
                </a:prstGeom>
                <a:solidFill>
                  <a:srgbClr val="0000FF"/>
                </a:solidFill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</p:spPr>
              <p:txBody>
                <a:bodyPr bIns="91425" rIns="91425" lIns="91425" tIns="91425" anchor="ctr" anchorCtr="0">
                  <a:noAutofit/>
                </a:bodyPr>
                <a:lstStyle/>
                <a:p/>
              </p:txBody>
            </p:sp>
            <p:cxnSp>
              <p:nvCxnSpPr>
                <p:cNvPr id="161" name="Shape 161"/>
                <p:cNvCxnSpPr>
                  <a:endCxn id="160" idx="0"/>
                </p:cNvCxnSpPr>
                <p:nvPr/>
              </p:nvCxnSpPr>
              <p:spPr>
                <a:xfrm>
                  <a:off y="5761824" x="3647062"/>
                  <a:ext cy="281400" cx="9599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dk2"/>
                  </a:solidFill>
                  <a:prstDash val="solid"/>
                  <a:round/>
                  <a:headEnd w="lg" len="lg" type="none"/>
                  <a:tailEnd w="lg" len="lg" type="triangle"/>
                </a:ln>
              </p:spPr>
            </p:cxnSp>
          </p:grpSp>
          <p:sp>
            <p:nvSpPr>
              <p:cNvPr id="162" name="Shape 162"/>
              <p:cNvSpPr/>
              <p:nvPr/>
            </p:nvSpPr>
            <p:spPr>
              <a:xfrm>
                <a:off y="5615350" x="7100875"/>
                <a:ext cy="378600" cx="369599"/>
              </a:xfrm>
              <a:prstGeom prst="flowChartConnector">
                <a:avLst/>
              </a:prstGeom>
              <a:solidFill>
                <a:srgbClr val="00FF00"/>
              </a:solidFill>
              <a:ln w="19050" cap="flat">
                <a:solidFill>
                  <a:srgbClr val="000000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  <p:cxnSp>
            <p:nvCxnSpPr>
              <p:cNvPr id="163" name="Shape 163"/>
              <p:cNvCxnSpPr>
                <a:endCxn id="162" idx="2"/>
              </p:cNvCxnSpPr>
              <p:nvPr/>
            </p:nvCxnSpPr>
            <p:spPr>
              <a:xfrm rot="10800000" flipH="1">
                <a:off y="5804650" x="6933174"/>
                <a:ext cy="3600" cx="16770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w="lg" len="lg" type="none"/>
                <a:tailEnd w="lg" len="lg" type="triangle"/>
              </a:ln>
            </p:spPr>
          </p:cxnSp>
        </p:grpSp>
        <p:sp>
          <p:nvSpPr>
            <p:cNvPr id="164" name="Shape 164"/>
            <p:cNvSpPr/>
            <p:nvPr/>
          </p:nvSpPr>
          <p:spPr>
            <a:xfrm>
              <a:off y="5425050" x="5587312"/>
              <a:ext cy="378600" cx="369599"/>
            </a:xfrm>
            <a:prstGeom prst="flowChartConnector">
              <a:avLst/>
            </a:prstGeom>
            <a:solidFill>
              <a:srgbClr val="00FF00"/>
            </a:solidFill>
            <a:ln w="190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cxnSp>
          <p:nvCxnSpPr>
            <p:cNvPr id="165" name="Shape 165"/>
            <p:cNvCxnSpPr>
              <a:endCxn id="164" idx="3"/>
            </p:cNvCxnSpPr>
            <p:nvPr/>
          </p:nvCxnSpPr>
          <p:spPr>
            <a:xfrm rot="10800000" flipH="1">
              <a:off y="5748205" x="4814937"/>
              <a:ext cy="508394" cx="826501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  <p:cxnSp>
          <p:nvCxnSpPr>
            <p:cNvPr id="166" name="Shape 166"/>
            <p:cNvCxnSpPr>
              <a:endCxn id="164" idx="2"/>
            </p:cNvCxnSpPr>
            <p:nvPr/>
          </p:nvCxnSpPr>
          <p:spPr>
            <a:xfrm>
              <a:off y="5593200" x="5342699"/>
              <a:ext cy="21150" cx="244612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</p:grpSp>
      <p:grpSp>
        <p:nvGrpSpPr>
          <p:cNvPr id="167" name="Shape 167"/>
          <p:cNvGrpSpPr/>
          <p:nvPr/>
        </p:nvGrpSpPr>
        <p:grpSpPr>
          <a:xfrm>
            <a:off y="2713537" x="4623762"/>
            <a:ext cy="1581874" cx="3211925"/>
            <a:chOff y="5082300" x="3308325"/>
            <a:chExt cy="1581874" cx="3211925"/>
          </a:xfrm>
        </p:grpSpPr>
        <p:grpSp>
          <p:nvGrpSpPr>
            <p:cNvPr id="168" name="Shape 168"/>
            <p:cNvGrpSpPr/>
            <p:nvPr/>
          </p:nvGrpSpPr>
          <p:grpSpPr>
            <a:xfrm>
              <a:off y="5082300" x="3308325"/>
              <a:ext cy="1581874" cx="3211925"/>
              <a:chOff y="5293750" x="5436100"/>
              <a:chExt cy="1581874" cx="3211925"/>
            </a:xfrm>
          </p:grpSpPr>
          <p:grpSp>
            <p:nvGrpSpPr>
              <p:cNvPr id="169" name="Shape 169"/>
              <p:cNvGrpSpPr/>
              <p:nvPr/>
            </p:nvGrpSpPr>
            <p:grpSpPr>
              <a:xfrm>
                <a:off y="5293750" x="5436100"/>
                <a:ext cy="1581874" cx="3211925"/>
                <a:chOff y="5058225" x="2334850"/>
                <a:chExt cy="1581874" cx="3211925"/>
              </a:xfrm>
            </p:grpSpPr>
            <p:grpSp>
              <p:nvGrpSpPr>
                <p:cNvPr id="170" name="Shape 170"/>
                <p:cNvGrpSpPr/>
                <p:nvPr/>
              </p:nvGrpSpPr>
              <p:grpSpPr>
                <a:xfrm>
                  <a:off y="5058225" x="2334850"/>
                  <a:ext cy="1581874" cx="3211925"/>
                  <a:chOff y="5257575" x="3876375"/>
                  <a:chExt cy="1581874" cx="3211925"/>
                </a:xfrm>
              </p:grpSpPr>
              <p:grpSp>
                <p:nvGrpSpPr>
                  <p:cNvPr id="171" name="Shape 171"/>
                  <p:cNvGrpSpPr/>
                  <p:nvPr/>
                </p:nvGrpSpPr>
                <p:grpSpPr>
                  <a:xfrm>
                    <a:off y="5257575" x="3876375"/>
                    <a:ext cy="1581874" cx="3211925"/>
                    <a:chOff y="3516275" x="4506375"/>
                    <a:chExt cy="1581874" cx="3211925"/>
                  </a:xfrm>
                </p:grpSpPr>
                <p:grpSp>
                  <p:nvGrpSpPr>
                    <p:cNvPr id="172" name="Shape 172"/>
                    <p:cNvGrpSpPr/>
                    <p:nvPr/>
                  </p:nvGrpSpPr>
                  <p:grpSpPr>
                    <a:xfrm>
                      <a:off y="3841350" x="4506375"/>
                      <a:ext cy="378600" cx="1496949"/>
                      <a:chOff y="3841350" x="4506375"/>
                      <a:chExt cy="378600" cx="1496949"/>
                    </a:xfrm>
                  </p:grpSpPr>
                  <p:sp>
                    <p:nvSpPr>
                      <p:cNvPr id="173" name="Shape 173"/>
                      <p:cNvSpPr/>
                      <p:nvPr/>
                    </p:nvSpPr>
                    <p:spPr>
                      <a:xfrm>
                        <a:off y="3841350" x="4506375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sp>
                    <p:nvSpPr>
                      <p:cNvPr id="174" name="Shape 174"/>
                      <p:cNvSpPr/>
                      <p:nvPr/>
                    </p:nvSpPr>
                    <p:spPr>
                      <a:xfrm>
                        <a:off y="3841350" x="5070050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sp>
                    <p:nvSpPr>
                      <p:cNvPr id="175" name="Shape 175"/>
                      <p:cNvSpPr/>
                      <p:nvPr/>
                    </p:nvSpPr>
                    <p:spPr>
                      <a:xfrm>
                        <a:off y="3841350" x="5633725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cxnSp>
                    <p:nvCxnSpPr>
                      <p:cNvPr id="176" name="Shape 176"/>
                      <p:cNvCxnSpPr>
                        <a:stCxn id="173" idx="6"/>
                        <a:endCxn id="174" idx="2"/>
                      </p:cNvCxnSpPr>
                      <p:nvPr/>
                    </p:nvCxnSpPr>
                    <p:spPr>
                      <a:xfrm>
                        <a:off y="4030650" x="4875974"/>
                        <a:ext cy="0" cx="194075"/>
                      </a:xfrm>
                      <a:prstGeom prst="straightConnector1">
                        <a:avLst/>
                      </a:prstGeom>
                      <a:noFill/>
                      <a:ln w="19050" cap="flat">
                        <a:solidFill>
                          <a:schemeClr val="dk2"/>
                        </a:solidFill>
                        <a:prstDash val="solid"/>
                        <a:round/>
                        <a:headEnd w="lg" len="lg" type="none"/>
                        <a:tailEnd w="lg" len="lg" type="triangle"/>
                      </a:ln>
                    </p:spPr>
                  </p:cxnSp>
                  <p:cxnSp>
                    <p:nvCxnSpPr>
                      <p:cNvPr id="177" name="Shape 177"/>
                      <p:cNvCxnSpPr/>
                      <p:nvPr/>
                    </p:nvCxnSpPr>
                    <p:spPr>
                      <a:xfrm>
                        <a:off y="4030650" x="5439650"/>
                        <a:ext cy="0" cx="194099"/>
                      </a:xfrm>
                      <a:prstGeom prst="straightConnector1">
                        <a:avLst/>
                      </a:prstGeom>
                      <a:noFill/>
                      <a:ln w="19050" cap="flat">
                        <a:solidFill>
                          <a:schemeClr val="dk2"/>
                        </a:solidFill>
                        <a:prstDash val="solid"/>
                        <a:round/>
                        <a:headEnd w="lg" len="lg" type="none"/>
                        <a:tailEnd w="lg" len="lg" type="triangle"/>
                      </a:ln>
                    </p:spPr>
                  </p:cxnSp>
                </p:grpSp>
                <p:sp>
                  <p:nvSpPr>
                    <p:cNvPr id="178" name="Shape 178"/>
                    <p:cNvSpPr txBox="1"/>
                    <p:nvPr/>
                  </p:nvSpPr>
                  <p:spPr>
                    <a:xfrm>
                      <a:off y="3516275" x="6900200"/>
                      <a:ext cy="321599" cx="818100"/>
                    </a:xfrm>
                    <a:prstGeom prst="rect">
                      <a:avLst/>
                    </a:prstGeom>
                  </p:spPr>
                  <p:txBody>
                    <a:bodyPr bIns="91425" rIns="91425" lIns="91425" tIns="91425" anchor="t" anchorCtr="0"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master</a:t>
                      </a:r>
                    </a:p>
                  </p:txBody>
                </p:sp>
                <p:sp>
                  <p:nvSpPr>
                    <p:cNvPr id="179" name="Shape 179"/>
                    <p:cNvSpPr txBox="1"/>
                    <p:nvPr/>
                  </p:nvSpPr>
                  <p:spPr>
                    <a:xfrm>
                      <a:off y="4776550" x="5946900"/>
                      <a:ext cy="321599" cx="818100"/>
                    </a:xfrm>
                    <a:prstGeom prst="rect">
                      <a:avLst/>
                    </a:prstGeom>
                  </p:spPr>
                  <p:txBody>
                    <a:bodyPr bIns="91425" rIns="91425" lIns="91425" tIns="91425" anchor="t" anchorCtr="0"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HEAD</a:t>
                      </a:r>
                    </a:p>
                  </p:txBody>
                </p:sp>
              </p:grpSp>
              <p:sp>
                <p:nvSpPr>
                  <p:cNvPr id="180" name="Shape 180"/>
                  <p:cNvSpPr txBox="1"/>
                  <p:nvPr/>
                </p:nvSpPr>
                <p:spPr>
                  <a:xfrm>
                    <a:off y="6342550" x="5316900"/>
                    <a:ext cy="321599" cx="818100"/>
                  </a:xfrm>
                  <a:prstGeom prst="rect">
                    <a:avLst/>
                  </a:prstGeom>
                </p:spPr>
                <p:txBody>
                  <a:bodyPr bIns="91425" rIns="91425" lIns="91425" tIns="91425" anchor="t" anchorCtr="0">
                    <a:noAutofit/>
                  </a:bodyPr>
                  <a:lstStyle/>
                  <a:p>
                    <a:pPr rtl="0" lvl="0">
                      <a:buNone/>
                    </a:pPr>
                    <a:r>
                      <a:rPr lang="en"/>
                      <a:t>devel</a:t>
                    </a:r>
                  </a:p>
                </p:txBody>
              </p:sp>
            </p:grpSp>
            <p:sp>
              <p:nvSpPr>
                <p:cNvPr id="181" name="Shape 181"/>
                <p:cNvSpPr/>
                <p:nvPr/>
              </p:nvSpPr>
              <p:spPr>
                <a:xfrm>
                  <a:off y="6043225" x="3471862"/>
                  <a:ext cy="378600" cx="369599"/>
                </a:xfrm>
                <a:prstGeom prst="flowChartConnector">
                  <a:avLst/>
                </a:prstGeom>
                <a:solidFill>
                  <a:srgbClr val="0000FF"/>
                </a:solidFill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</p:spPr>
              <p:txBody>
                <a:bodyPr bIns="91425" rIns="91425" lIns="91425" tIns="91425" anchor="ctr" anchorCtr="0">
                  <a:noAutofit/>
                </a:bodyPr>
                <a:lstStyle/>
                <a:p/>
              </p:txBody>
            </p:sp>
            <p:cxnSp>
              <p:nvCxnSpPr>
                <p:cNvPr id="182" name="Shape 182"/>
                <p:cNvCxnSpPr>
                  <a:endCxn id="181" idx="0"/>
                </p:cNvCxnSpPr>
                <p:nvPr/>
              </p:nvCxnSpPr>
              <p:spPr>
                <a:xfrm>
                  <a:off y="5761824" x="3647062"/>
                  <a:ext cy="281400" cx="9599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dk2"/>
                  </a:solidFill>
                  <a:prstDash val="solid"/>
                  <a:round/>
                  <a:headEnd w="lg" len="lg" type="none"/>
                  <a:tailEnd w="lg" len="lg" type="triangle"/>
                </a:ln>
              </p:spPr>
            </p:cxnSp>
          </p:grpSp>
          <p:sp>
            <p:nvSpPr>
              <p:cNvPr id="183" name="Shape 183"/>
              <p:cNvSpPr/>
              <p:nvPr/>
            </p:nvSpPr>
            <p:spPr>
              <a:xfrm>
                <a:off y="5615350" x="7100875"/>
                <a:ext cy="378600" cx="369599"/>
              </a:xfrm>
              <a:prstGeom prst="flowChartConnector">
                <a:avLst/>
              </a:prstGeom>
              <a:solidFill>
                <a:srgbClr val="00FF00"/>
              </a:solidFill>
              <a:ln w="19050" cap="flat">
                <a:solidFill>
                  <a:srgbClr val="000000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  <p:cxnSp>
            <p:nvCxnSpPr>
              <p:cNvPr id="184" name="Shape 184"/>
              <p:cNvCxnSpPr>
                <a:endCxn id="183" idx="2"/>
              </p:cNvCxnSpPr>
              <p:nvPr/>
            </p:nvCxnSpPr>
            <p:spPr>
              <a:xfrm rot="10800000" flipH="1">
                <a:off y="5804650" x="6933174"/>
                <a:ext cy="3600" cx="16770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w="lg" len="lg" type="none"/>
                <a:tailEnd w="lg" len="lg" type="triangle"/>
              </a:ln>
            </p:spPr>
          </p:cxnSp>
        </p:grpSp>
        <p:sp>
          <p:nvSpPr>
            <p:cNvPr id="185" name="Shape 185"/>
            <p:cNvSpPr/>
            <p:nvPr/>
          </p:nvSpPr>
          <p:spPr>
            <a:xfrm>
              <a:off y="5425050" x="5587312"/>
              <a:ext cy="378600" cx="369599"/>
            </a:xfrm>
            <a:prstGeom prst="flowChartConnector">
              <a:avLst/>
            </a:prstGeom>
            <a:solidFill>
              <a:srgbClr val="00FF00"/>
            </a:solidFill>
            <a:ln w="190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cxnSp>
          <p:nvCxnSpPr>
            <p:cNvPr id="186" name="Shape 186"/>
            <p:cNvCxnSpPr>
              <a:endCxn id="185" idx="3"/>
            </p:cNvCxnSpPr>
            <p:nvPr/>
          </p:nvCxnSpPr>
          <p:spPr>
            <a:xfrm rot="10800000" flipH="1">
              <a:off y="5748205" x="4814939"/>
              <a:ext cy="508499" cx="8264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  <p:cxnSp>
          <p:nvCxnSpPr>
            <p:cNvPr id="187" name="Shape 187"/>
            <p:cNvCxnSpPr>
              <a:endCxn id="185" idx="2"/>
            </p:cNvCxnSpPr>
            <p:nvPr/>
          </p:nvCxnSpPr>
          <p:spPr>
            <a:xfrm>
              <a:off y="5593050" x="5342812"/>
              <a:ext cy="21300" cx="244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</p:grpSp>
      <p:grpSp>
        <p:nvGrpSpPr>
          <p:cNvPr id="188" name="Shape 188"/>
          <p:cNvGrpSpPr/>
          <p:nvPr/>
        </p:nvGrpSpPr>
        <p:grpSpPr>
          <a:xfrm>
            <a:off y="2697600" x="4623762"/>
            <a:ext cy="1363600" cx="3336025"/>
            <a:chOff y="5082300" x="3308325"/>
            <a:chExt cy="1363600" cx="3336025"/>
          </a:xfrm>
        </p:grpSpPr>
        <p:grpSp>
          <p:nvGrpSpPr>
            <p:cNvPr id="189" name="Shape 189"/>
            <p:cNvGrpSpPr/>
            <p:nvPr/>
          </p:nvGrpSpPr>
          <p:grpSpPr>
            <a:xfrm>
              <a:off y="5082300" x="3308325"/>
              <a:ext cy="1363600" cx="3336025"/>
              <a:chOff y="5293750" x="5436100"/>
              <a:chExt cy="1363600" cx="3336025"/>
            </a:xfrm>
          </p:grpSpPr>
          <p:grpSp>
            <p:nvGrpSpPr>
              <p:cNvPr id="190" name="Shape 190"/>
              <p:cNvGrpSpPr/>
              <p:nvPr/>
            </p:nvGrpSpPr>
            <p:grpSpPr>
              <a:xfrm>
                <a:off y="5293750" x="5436100"/>
                <a:ext cy="1363600" cx="3336025"/>
                <a:chOff y="5058225" x="2334850"/>
                <a:chExt cy="1363600" cx="3336025"/>
              </a:xfrm>
            </p:grpSpPr>
            <p:grpSp>
              <p:nvGrpSpPr>
                <p:cNvPr id="191" name="Shape 191"/>
                <p:cNvGrpSpPr/>
                <p:nvPr/>
              </p:nvGrpSpPr>
              <p:grpSpPr>
                <a:xfrm>
                  <a:off y="5058225" x="2334850"/>
                  <a:ext cy="1005099" cx="3336025"/>
                  <a:chOff y="5257575" x="3876375"/>
                  <a:chExt cy="1005099" cx="3336025"/>
                </a:xfrm>
              </p:grpSpPr>
              <p:grpSp>
                <p:nvGrpSpPr>
                  <p:cNvPr id="192" name="Shape 192"/>
                  <p:cNvGrpSpPr/>
                  <p:nvPr/>
                </p:nvGrpSpPr>
                <p:grpSpPr>
                  <a:xfrm>
                    <a:off y="5257575" x="3876375"/>
                    <a:ext cy="1005099" cx="3336025"/>
                    <a:chOff y="3516275" x="4506375"/>
                    <a:chExt cy="1005099" cx="3336025"/>
                  </a:xfrm>
                </p:grpSpPr>
                <p:grpSp>
                  <p:nvGrpSpPr>
                    <p:cNvPr id="193" name="Shape 193"/>
                    <p:cNvGrpSpPr/>
                    <p:nvPr/>
                  </p:nvGrpSpPr>
                  <p:grpSpPr>
                    <a:xfrm>
                      <a:off y="3841350" x="4506375"/>
                      <a:ext cy="378600" cx="1496949"/>
                      <a:chOff y="3841350" x="4506375"/>
                      <a:chExt cy="378600" cx="1496949"/>
                    </a:xfrm>
                  </p:grpSpPr>
                  <p:sp>
                    <p:nvSpPr>
                      <p:cNvPr id="194" name="Shape 194"/>
                      <p:cNvSpPr/>
                      <p:nvPr/>
                    </p:nvSpPr>
                    <p:spPr>
                      <a:xfrm>
                        <a:off y="3841350" x="4506375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sp>
                    <p:nvSpPr>
                      <p:cNvPr id="195" name="Shape 195"/>
                      <p:cNvSpPr/>
                      <p:nvPr/>
                    </p:nvSpPr>
                    <p:spPr>
                      <a:xfrm>
                        <a:off y="3841350" x="5070050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sp>
                    <p:nvSpPr>
                      <p:cNvPr id="196" name="Shape 196"/>
                      <p:cNvSpPr/>
                      <p:nvPr/>
                    </p:nvSpPr>
                    <p:spPr>
                      <a:xfrm>
                        <a:off y="3841350" x="5633725"/>
                        <a:ext cy="378600" cx="369599"/>
                      </a:xfrm>
                      <a:prstGeom prst="flowChartConnector">
                        <a:avLst/>
                      </a:prstGeom>
                      <a:solidFill>
                        <a:srgbClr val="00FF00"/>
                      </a:solidFill>
                      <a:ln w="19050" cap="flat">
                        <a:solidFill>
                          <a:srgbClr val="000000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>
                    </p:spPr>
                    <p:txBody>
                      <a:bodyPr bIns="91425" rIns="91425" lIns="91425" tIns="91425" anchor="ctr" anchorCtr="0">
                        <a:noAutofit/>
                      </a:bodyPr>
                      <a:lstStyle/>
                      <a:p/>
                    </p:txBody>
                  </p:sp>
                  <p:cxnSp>
                    <p:nvCxnSpPr>
                      <p:cNvPr id="197" name="Shape 197"/>
                      <p:cNvCxnSpPr>
                        <a:stCxn id="194" idx="6"/>
                        <a:endCxn id="195" idx="2"/>
                      </p:cNvCxnSpPr>
                      <p:nvPr/>
                    </p:nvCxnSpPr>
                    <p:spPr>
                      <a:xfrm>
                        <a:off y="4030650" x="4875974"/>
                        <a:ext cy="0" cx="194075"/>
                      </a:xfrm>
                      <a:prstGeom prst="straightConnector1">
                        <a:avLst/>
                      </a:prstGeom>
                      <a:noFill/>
                      <a:ln w="19050" cap="flat">
                        <a:solidFill>
                          <a:schemeClr val="dk2"/>
                        </a:solidFill>
                        <a:prstDash val="solid"/>
                        <a:round/>
                        <a:headEnd w="lg" len="lg" type="none"/>
                        <a:tailEnd w="lg" len="lg" type="triangle"/>
                      </a:ln>
                    </p:spPr>
                  </p:cxnSp>
                  <p:cxnSp>
                    <p:nvCxnSpPr>
                      <p:cNvPr id="198" name="Shape 198"/>
                      <p:cNvCxnSpPr/>
                      <p:nvPr/>
                    </p:nvCxnSpPr>
                    <p:spPr>
                      <a:xfrm>
                        <a:off y="4030650" x="5439650"/>
                        <a:ext cy="0" cx="194099"/>
                      </a:xfrm>
                      <a:prstGeom prst="straightConnector1">
                        <a:avLst/>
                      </a:prstGeom>
                      <a:noFill/>
                      <a:ln w="19050" cap="flat">
                        <a:solidFill>
                          <a:schemeClr val="dk2"/>
                        </a:solidFill>
                        <a:prstDash val="solid"/>
                        <a:round/>
                        <a:headEnd w="lg" len="lg" type="none"/>
                        <a:tailEnd w="lg" len="lg" type="triangle"/>
                      </a:ln>
                    </p:spPr>
                  </p:cxnSp>
                </p:grpSp>
                <p:sp>
                  <p:nvSpPr>
                    <p:cNvPr id="199" name="Shape 199"/>
                    <p:cNvSpPr txBox="1"/>
                    <p:nvPr/>
                  </p:nvSpPr>
                  <p:spPr>
                    <a:xfrm>
                      <a:off y="3516275" x="6900200"/>
                      <a:ext cy="321599" cx="818100"/>
                    </a:xfrm>
                    <a:prstGeom prst="rect">
                      <a:avLst/>
                    </a:prstGeom>
                  </p:spPr>
                  <p:txBody>
                    <a:bodyPr bIns="91425" rIns="91425" lIns="91425" tIns="91425" anchor="t" anchorCtr="0"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master</a:t>
                      </a:r>
                    </a:p>
                  </p:txBody>
                </p:sp>
                <p:sp>
                  <p:nvSpPr>
                    <p:cNvPr id="200" name="Shape 200"/>
                    <p:cNvSpPr txBox="1"/>
                    <p:nvPr/>
                  </p:nvSpPr>
                  <p:spPr>
                    <a:xfrm>
                      <a:off y="4199775" x="7024300"/>
                      <a:ext cy="321599" cx="818100"/>
                    </a:xfrm>
                    <a:prstGeom prst="rect">
                      <a:avLst/>
                    </a:prstGeom>
                  </p:spPr>
                  <p:txBody>
                    <a:bodyPr bIns="91425" rIns="91425" lIns="91425" tIns="91425" anchor="t" anchorCtr="0"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HEAD</a:t>
                      </a:r>
                    </a:p>
                  </p:txBody>
                </p:sp>
              </p:grpSp>
              <p:sp>
                <p:nvSpPr>
                  <p:cNvPr id="201" name="Shape 201"/>
                  <p:cNvSpPr txBox="1"/>
                  <p:nvPr/>
                </p:nvSpPr>
                <p:spPr>
                  <a:xfrm>
                    <a:off y="5778575" x="6394300"/>
                    <a:ext cy="321599" cx="818100"/>
                  </a:xfrm>
                  <a:prstGeom prst="rect">
                    <a:avLst/>
                  </a:prstGeom>
                </p:spPr>
                <p:txBody>
                  <a:bodyPr bIns="91425" rIns="91425" lIns="91425" tIns="91425" anchor="t" anchorCtr="0">
                    <a:noAutofit/>
                  </a:bodyPr>
                  <a:lstStyle/>
                  <a:p>
                    <a:pPr rtl="0" lvl="0">
                      <a:buNone/>
                    </a:pPr>
                    <a:r>
                      <a:rPr lang="en"/>
                      <a:t>devel</a:t>
                    </a:r>
                  </a:p>
                </p:txBody>
              </p:sp>
            </p:grpSp>
            <p:sp>
              <p:nvSpPr>
                <p:cNvPr id="202" name="Shape 202"/>
                <p:cNvSpPr/>
                <p:nvPr/>
              </p:nvSpPr>
              <p:spPr>
                <a:xfrm>
                  <a:off y="6043225" x="3471862"/>
                  <a:ext cy="378600" cx="369599"/>
                </a:xfrm>
                <a:prstGeom prst="flowChartConnector">
                  <a:avLst/>
                </a:prstGeom>
                <a:solidFill>
                  <a:srgbClr val="0000FF"/>
                </a:solidFill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</p:spPr>
              <p:txBody>
                <a:bodyPr bIns="91425" rIns="91425" lIns="91425" tIns="91425" anchor="ctr" anchorCtr="0">
                  <a:noAutofit/>
                </a:bodyPr>
                <a:lstStyle/>
                <a:p/>
              </p:txBody>
            </p:sp>
            <p:cxnSp>
              <p:nvCxnSpPr>
                <p:cNvPr id="203" name="Shape 203"/>
                <p:cNvCxnSpPr>
                  <a:endCxn id="202" idx="0"/>
                </p:cNvCxnSpPr>
                <p:nvPr/>
              </p:nvCxnSpPr>
              <p:spPr>
                <a:xfrm>
                  <a:off y="5761824" x="3647062"/>
                  <a:ext cy="281400" cx="9599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dk2"/>
                  </a:solidFill>
                  <a:prstDash val="solid"/>
                  <a:round/>
                  <a:headEnd w="lg" len="lg" type="none"/>
                  <a:tailEnd w="lg" len="lg" type="triangle"/>
                </a:ln>
              </p:spPr>
            </p:cxnSp>
          </p:grpSp>
          <p:sp>
            <p:nvSpPr>
              <p:cNvPr id="204" name="Shape 204"/>
              <p:cNvSpPr/>
              <p:nvPr/>
            </p:nvSpPr>
            <p:spPr>
              <a:xfrm>
                <a:off y="5615350" x="7100875"/>
                <a:ext cy="378600" cx="369599"/>
              </a:xfrm>
              <a:prstGeom prst="flowChartConnector">
                <a:avLst/>
              </a:prstGeom>
              <a:solidFill>
                <a:srgbClr val="00FF00"/>
              </a:solidFill>
              <a:ln w="19050" cap="flat">
                <a:solidFill>
                  <a:srgbClr val="000000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  <p:cxnSp>
            <p:nvCxnSpPr>
              <p:cNvPr id="205" name="Shape 205"/>
              <p:cNvCxnSpPr>
                <a:endCxn id="204" idx="2"/>
              </p:cNvCxnSpPr>
              <p:nvPr/>
            </p:nvCxnSpPr>
            <p:spPr>
              <a:xfrm rot="10800000" flipH="1">
                <a:off y="5804650" x="6933174"/>
                <a:ext cy="3600" cx="16770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w="lg" len="lg" type="none"/>
                <a:tailEnd w="lg" len="lg" type="triangle"/>
              </a:ln>
            </p:spPr>
          </p:cxnSp>
        </p:grpSp>
        <p:sp>
          <p:nvSpPr>
            <p:cNvPr id="206" name="Shape 206"/>
            <p:cNvSpPr/>
            <p:nvPr/>
          </p:nvSpPr>
          <p:spPr>
            <a:xfrm>
              <a:off y="5425050" x="5587312"/>
              <a:ext cy="378600" cx="369599"/>
            </a:xfrm>
            <a:prstGeom prst="flowChartConnector">
              <a:avLst/>
            </a:prstGeom>
            <a:solidFill>
              <a:srgbClr val="00FF00"/>
            </a:solidFill>
            <a:ln w="190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cxnSp>
          <p:nvCxnSpPr>
            <p:cNvPr id="207" name="Shape 207"/>
            <p:cNvCxnSpPr>
              <a:endCxn id="206" idx="3"/>
            </p:cNvCxnSpPr>
            <p:nvPr/>
          </p:nvCxnSpPr>
          <p:spPr>
            <a:xfrm rot="10800000" flipH="1">
              <a:off y="5748205" x="4814939"/>
              <a:ext cy="508499" cx="8264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  <p:cxnSp>
          <p:nvCxnSpPr>
            <p:cNvPr id="208" name="Shape 208"/>
            <p:cNvCxnSpPr>
              <a:endCxn id="206" idx="2"/>
            </p:cNvCxnSpPr>
            <p:nvPr/>
          </p:nvCxnSpPr>
          <p:spPr>
            <a:xfrm>
              <a:off y="5593050" x="5342812"/>
              <a:ext cy="21300" cx="244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triangle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